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70" r:id="rId2"/>
    <p:sldId id="257" r:id="rId3"/>
    <p:sldId id="265" r:id="rId4"/>
    <p:sldId id="266" r:id="rId5"/>
    <p:sldId id="267" r:id="rId6"/>
    <p:sldId id="268" r:id="rId7"/>
    <p:sldId id="269" r:id="rId8"/>
    <p:sldId id="263" r:id="rId9"/>
  </p:sldIdLst>
  <p:sldSz cx="12192000" cy="6858000"/>
  <p:notesSz cx="6858000" cy="9144000"/>
  <p:embeddedFontLst>
    <p:embeddedFont>
      <p:font typeface="Bricolage Grotesque" panose="020B0605040402000204" pitchFamily="34" charset="0"/>
      <p:regular r:id="rId11"/>
      <p:bold r:id="rId12"/>
    </p:embeddedFont>
    <p:embeddedFont>
      <p:font typeface="Bricolage Grotesque ExtraBold" panose="020B0605040402000204" pitchFamily="34" charset="0"/>
      <p:bold r:id="rId13"/>
    </p:embeddedFont>
    <p:embeddedFont>
      <p:font typeface="Play" pitchFamily="2" charset="0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10"/>
    <p:restoredTop sz="94630"/>
  </p:normalViewPr>
  <p:slideViewPr>
    <p:cSldViewPr snapToGrid="0">
      <p:cViewPr varScale="1">
        <p:scale>
          <a:sx n="95" d="100"/>
          <a:sy n="95" d="100"/>
        </p:scale>
        <p:origin x="94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4B0211C8-2079-CBBC-1269-9AF3AEA9F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1902ABCE-5EF7-D374-41CE-E101A023DC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507195A6-FC89-4A15-B2EF-7F9299F939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4389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BF83CF60-0073-173E-B4BB-2F68FD26E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06416F43-0C7C-D99E-2C0E-B936C701B7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435FF8A9-463D-29F7-B2D8-AFEA7F46D7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5637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1BA8ACF1-B14E-29FF-25C3-90B25B3C8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4009A609-62A4-477E-D7CA-3FDDBEE072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2DDF59A7-E8E5-8CDD-B0AD-DFF68570D3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29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27391AEE-C675-ECDF-A8D2-C55834134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6690518E-E68B-9DF3-6982-1088988EDF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20CD732C-3962-8BFB-9ACA-88FBFA0383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725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961E45AA-038B-2735-6567-FFB4D77B0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5DB77829-E55C-CE8E-CE6A-924F25330E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B26BE63D-86D3-2091-4140-72F535BD1C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4275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082A1287-9AF2-B16C-C49F-99D59F8AE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83A6C943-24AE-5C29-905F-D7C042CF61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BC3CEB8D-2E95-D290-575D-436D4463B5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649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94dc2d2fd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94dc2d2fd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3CB61EAA-0652-60E2-BC88-10DF30932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1704E177-6EC5-F826-C38F-24C2FEA74E7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793198" y="5759136"/>
            <a:ext cx="2402400" cy="78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1500" dirty="0">
                <a:solidFill>
                  <a:srgbClr val="362C1D"/>
                </a:solidFill>
                <a:highlight>
                  <a:srgbClr val="FFFF00"/>
                </a:highlight>
              </a:rPr>
              <a:t>(Arial, 18, cor preta, apresentador destacado em </a:t>
            </a:r>
            <a:r>
              <a:rPr lang="pt-BR" sz="1500" dirty="0">
                <a:solidFill>
                  <a:srgbClr val="CC0000"/>
                </a:solidFill>
                <a:highlight>
                  <a:srgbClr val="FFFF00"/>
                </a:highlight>
              </a:rPr>
              <a:t>vermelho</a:t>
            </a:r>
            <a:r>
              <a:rPr lang="pt-BR" sz="1500" dirty="0">
                <a:highlight>
                  <a:srgbClr val="FFFF00"/>
                </a:highlight>
              </a:rPr>
              <a:t>)</a:t>
            </a:r>
            <a:endParaRPr sz="1500" dirty="0">
              <a:highlight>
                <a:srgbClr val="FFFF00"/>
              </a:highlight>
            </a:endParaRPr>
          </a:p>
        </p:txBody>
      </p:sp>
      <p:sp>
        <p:nvSpPr>
          <p:cNvPr id="4" name="Google Shape;84;p13">
            <a:extLst>
              <a:ext uri="{FF2B5EF4-FFF2-40B4-BE49-F238E27FC236}">
                <a16:creationId xmlns:a16="http://schemas.microsoft.com/office/drawing/2014/main" id="{1716305D-B4E6-1CCA-EFFF-5EDF6714DE3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80350" y="2097770"/>
            <a:ext cx="8631300" cy="10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pt-BR" sz="3000" dirty="0">
                <a:solidFill>
                  <a:srgbClr val="000000"/>
                </a:solidFill>
                <a:latin typeface="Bricolage Grotesque ExtraBold"/>
              </a:rPr>
              <a:t>TITLE OF THE PAPER/PROJECT</a:t>
            </a:r>
            <a:br>
              <a:rPr lang="pt-BR" sz="3200" dirty="0"/>
            </a:b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Bricolage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Grotesque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, 30 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, black color, 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bold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, UPPERCASE</a:t>
            </a:r>
            <a:endParaRPr sz="1500" dirty="0">
              <a:solidFill>
                <a:srgbClr val="000000"/>
              </a:solidFill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5" name="Google Shape;85;p13">
            <a:extLst>
              <a:ext uri="{FF2B5EF4-FFF2-40B4-BE49-F238E27FC236}">
                <a16:creationId xmlns:a16="http://schemas.microsoft.com/office/drawing/2014/main" id="{2D0D3908-AF04-618E-30D2-E8011D6D15C7}"/>
              </a:ext>
            </a:extLst>
          </p:cNvPr>
          <p:cNvSpPr txBox="1">
            <a:spLocks/>
          </p:cNvSpPr>
          <p:nvPr/>
        </p:nvSpPr>
        <p:spPr>
          <a:xfrm>
            <a:off x="1117425" y="3655536"/>
            <a:ext cx="8631300" cy="21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</a:pPr>
            <a:r>
              <a:rPr lang="pt-BR" sz="2000" b="1">
                <a:solidFill>
                  <a:srgbClr val="362C1D"/>
                </a:solidFill>
                <a:latin typeface="Bricolage Grotesque"/>
              </a:rPr>
              <a:t>Authors: </a:t>
            </a:r>
            <a:r>
              <a:rPr lang="pt-BR" sz="1500">
                <a:highlight>
                  <a:srgbClr val="FFFF00"/>
                </a:highlight>
              </a:rPr>
              <a:t>(Bricolage Grotesque, 20 pt, black color, bold)</a:t>
            </a:r>
            <a:br>
              <a:rPr lang="pt-BR" sz="2000"/>
            </a:br>
            <a:r>
              <a:rPr lang="pt-BR" sz="1800" b="1">
                <a:solidFill>
                  <a:srgbClr val="FF0000"/>
                </a:solidFill>
              </a:rPr>
              <a:t>Name of 1st Author | Institution (abbreviation) | emailof1stauthor@ufsc.br</a:t>
            </a:r>
            <a:br>
              <a:rPr lang="pt-BR" sz="2000"/>
            </a:br>
            <a:r>
              <a:rPr lang="pt-BR" sz="1800" b="1">
                <a:solidFill>
                  <a:srgbClr val="362C1D"/>
                </a:solidFill>
              </a:rPr>
              <a:t>Name</a:t>
            </a:r>
            <a:r>
              <a:rPr lang="pt-BR" sz="1800" b="1"/>
              <a:t> of 2nd Author | Institution (abbreviation) | emailof2ndauthor@ufsc.br</a:t>
            </a:r>
            <a:br>
              <a:rPr lang="pt-BR" sz="1800" b="1"/>
            </a:br>
            <a:r>
              <a:rPr lang="pt-BR" sz="1800" b="1"/>
              <a:t>Name of 3rd Author  | Institution (abbreviation) | emailof3rdauthor@ufsc.br</a:t>
            </a:r>
            <a:endParaRPr lang="pt-BR" sz="1800" b="1" dirty="0">
              <a:solidFill>
                <a:srgbClr val="362C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46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61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SUBTITLE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If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applicable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black color,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bold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UPPERCASE)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Author’s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space</a:t>
            </a:r>
            <a:r>
              <a:rPr lang="pt-BR" sz="1800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5D3FFEE0-F7BB-7DE3-6940-A52AE9E0D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D0B86AAD-FAAF-6E74-9452-9A32C9F217A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61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SUBTITLE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If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applicable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black color,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bold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UPPERCASE)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D508A67A-ED47-56BD-2464-CCB92C515ED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Author’s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space</a:t>
            </a:r>
            <a:r>
              <a:rPr lang="pt-BR" sz="1800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226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C0E436C4-1D57-77BC-AF0C-6FB4B0E3C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A6A04951-B4DD-5EBC-5C0E-6838A934477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61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SUBTITLE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If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applicable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black color,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bold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UPPERCASE)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F94446E9-D3B6-7788-E893-9F20F1B11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Author’s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space</a:t>
            </a:r>
            <a:r>
              <a:rPr lang="pt-BR" sz="1800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510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B4DFE4BA-F703-C233-CA68-E5FE3B713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CE776FA7-B623-4728-3297-29298CD7C93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61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SUBTITLE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If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applicable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black color,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bold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UPPERCASE)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5D98C275-A727-E47E-51B9-448FC9B6D00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Author’s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space</a:t>
            </a:r>
            <a:r>
              <a:rPr lang="pt-BR" sz="1800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236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2697F156-350F-0FC1-2FB5-D7D01B534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1310896F-9C53-AD42-57CC-1AE45DE4D99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61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SUBTITLE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If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applicable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black color,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bold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UPPERCASE)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17FD2FE3-96F0-FDBF-4D52-30C2BEFAC09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Author’s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space</a:t>
            </a:r>
            <a:r>
              <a:rPr lang="pt-BR" sz="1800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409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4137F446-ECA1-DACC-C446-680EBB33C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6C5A1B4D-83D4-D986-1BB4-660638EBCD2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61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SUBTITLE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If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applicable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black color,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bold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UPPERCASE)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6E3A3DEE-1B52-6048-296D-186BE53A643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Author’s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space</a:t>
            </a:r>
            <a:r>
              <a:rPr lang="pt-BR" sz="1800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8076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ctrTitle" idx="4294967295"/>
          </p:nvPr>
        </p:nvSpPr>
        <p:spPr>
          <a:xfrm>
            <a:off x="1814175" y="1295833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pt-BR" sz="3000" dirty="0">
                <a:latin typeface="Bricolage Grotesque ExtraBold"/>
              </a:rPr>
              <a:t>ACKNOWLEDGEMENTS</a:t>
            </a:r>
            <a:endParaRPr sz="3000" dirty="0">
              <a:latin typeface="Bricolage Grotesque ExtraBold"/>
              <a:sym typeface="Bricolage Grotesque ExtraBold"/>
            </a:endParaRPr>
          </a:p>
        </p:txBody>
      </p:sp>
      <p:sp>
        <p:nvSpPr>
          <p:cNvPr id="128" name="Google Shape;128;p20"/>
          <p:cNvSpPr txBox="1">
            <a:spLocks noGrp="1"/>
          </p:cNvSpPr>
          <p:nvPr>
            <p:ph type="ctrTitle" idx="4294967295"/>
          </p:nvPr>
        </p:nvSpPr>
        <p:spPr>
          <a:xfrm>
            <a:off x="1390950" y="1983650"/>
            <a:ext cx="926435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pt-BR" sz="2000" dirty="0" err="1">
                <a:latin typeface="Arial"/>
                <a:cs typeface="Arial"/>
              </a:rPr>
              <a:t>Author’s</a:t>
            </a:r>
            <a:r>
              <a:rPr lang="pt-BR" sz="2000" dirty="0">
                <a:latin typeface="Arial"/>
                <a:cs typeface="Arial"/>
              </a:rPr>
              <a:t> </a:t>
            </a:r>
            <a:r>
              <a:rPr lang="pt-BR" sz="2000" dirty="0" err="1">
                <a:latin typeface="Arial"/>
                <a:cs typeface="Arial"/>
              </a:rPr>
              <a:t>space</a:t>
            </a:r>
            <a:r>
              <a:rPr lang="pt-BR" sz="2000" dirty="0">
                <a:latin typeface="Arial"/>
                <a:cs typeface="Arial"/>
                <a:sym typeface="Arial"/>
              </a:rPr>
              <a:t>. </a:t>
            </a:r>
            <a:r>
              <a:rPr lang="pt-BR" sz="1600" dirty="0">
                <a:highlight>
                  <a:srgbClr val="FFFF00"/>
                </a:highlight>
              </a:rPr>
              <a:t>(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Arial, 20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black color)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222</Words>
  <Application>Microsoft Macintosh PowerPoint</Application>
  <PresentationFormat>Widescreen</PresentationFormat>
  <Paragraphs>17</Paragraphs>
  <Slides>8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3" baseType="lpstr">
      <vt:lpstr>Arial</vt:lpstr>
      <vt:lpstr>Play</vt:lpstr>
      <vt:lpstr>Bricolage Grotesque ExtraBold</vt:lpstr>
      <vt:lpstr>Bricolage Grotesque</vt:lpstr>
      <vt:lpstr>Tema do Office</vt:lpstr>
      <vt:lpstr>TITLE OF THE PAPER/PROJECT (Bricolage Grotesque, 30 pt, black color, bold, UPPERCASE</vt:lpstr>
      <vt:lpstr>SUBTITLE (If applicable, Arial 30 pt, black color, bold, UPPERCASE)</vt:lpstr>
      <vt:lpstr>SUBTITLE (If applicable, Arial 30 pt, black color, bold, UPPERCASE)</vt:lpstr>
      <vt:lpstr>SUBTITLE (If applicable, Arial 30 pt, black color, bold, UPPERCASE)</vt:lpstr>
      <vt:lpstr>SUBTITLE (If applicable, Arial 30 pt, black color, bold, UPPERCASE)</vt:lpstr>
      <vt:lpstr>SUBTITLE (If applicable, Arial 30 pt, black color, bold, UPPERCASE)</vt:lpstr>
      <vt:lpstr>SUBTITLE (If applicable, Arial 30 pt, black color, bold, UPPERCASE)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Liane Ramos</cp:lastModifiedBy>
  <cp:revision>3</cp:revision>
  <dcterms:modified xsi:type="dcterms:W3CDTF">2025-10-16T23:01:11Z</dcterms:modified>
</cp:coreProperties>
</file>