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0"/>
  </p:notesMasterIdLst>
  <p:sldIdLst>
    <p:sldId id="270" r:id="rId2"/>
    <p:sldId id="257" r:id="rId3"/>
    <p:sldId id="264" r:id="rId4"/>
    <p:sldId id="265" r:id="rId5"/>
    <p:sldId id="266" r:id="rId6"/>
    <p:sldId id="267" r:id="rId7"/>
    <p:sldId id="268" r:id="rId8"/>
    <p:sldId id="263" r:id="rId9"/>
  </p:sldIdLst>
  <p:sldSz cx="12192000" cy="6858000"/>
  <p:notesSz cx="6858000" cy="9144000"/>
  <p:embeddedFontLst>
    <p:embeddedFont>
      <p:font typeface="Bricolage Grotesque" panose="020B0605040402000204" pitchFamily="34" charset="0"/>
      <p:regular r:id="rId11"/>
      <p:bold r:id="rId12"/>
    </p:embeddedFont>
    <p:embeddedFont>
      <p:font typeface="Bricolage Grotesque ExtraBold" panose="020B0605040402000204" pitchFamily="34" charset="0"/>
      <p:bold r:id="rId13"/>
    </p:embeddedFont>
    <p:embeddedFont>
      <p:font typeface="Play" pitchFamily="2" charset="0"/>
      <p:regular r:id="rId14"/>
      <p:bold r:id="rId1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90"/>
    <p:restoredTop sz="94630"/>
  </p:normalViewPr>
  <p:slideViewPr>
    <p:cSldViewPr snapToGrid="0">
      <p:cViewPr varScale="1">
        <p:scale>
          <a:sx n="95" d="100"/>
          <a:sy n="95" d="100"/>
        </p:scale>
        <p:origin x="1048" y="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4B0211C8-2079-CBBC-1269-9AF3AEA9F9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:a16="http://schemas.microsoft.com/office/drawing/2014/main" id="{1902ABCE-5EF7-D374-41CE-E101A023DCF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>
            <a:extLst>
              <a:ext uri="{FF2B5EF4-FFF2-40B4-BE49-F238E27FC236}">
                <a16:creationId xmlns:a16="http://schemas.microsoft.com/office/drawing/2014/main" id="{507195A6-FC89-4A15-B2EF-7F9299F9399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543892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94dc2d2fd2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94dc2d2fd2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>
          <a:extLst>
            <a:ext uri="{FF2B5EF4-FFF2-40B4-BE49-F238E27FC236}">
              <a16:creationId xmlns:a16="http://schemas.microsoft.com/office/drawing/2014/main" id="{05D1FC0F-33FA-4CE4-BF93-7A6089AC49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94dc2d2fd2_0_14:notes">
            <a:extLst>
              <a:ext uri="{FF2B5EF4-FFF2-40B4-BE49-F238E27FC236}">
                <a16:creationId xmlns:a16="http://schemas.microsoft.com/office/drawing/2014/main" id="{F9AE0C2A-0806-B3C3-0ED5-BA468D40CFB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94dc2d2fd2_0_14:notes">
            <a:extLst>
              <a:ext uri="{FF2B5EF4-FFF2-40B4-BE49-F238E27FC236}">
                <a16:creationId xmlns:a16="http://schemas.microsoft.com/office/drawing/2014/main" id="{B76EB03F-C0DA-62FD-9FE5-2CB5929F38D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10584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>
          <a:extLst>
            <a:ext uri="{FF2B5EF4-FFF2-40B4-BE49-F238E27FC236}">
              <a16:creationId xmlns:a16="http://schemas.microsoft.com/office/drawing/2014/main" id="{2EF96843-BEC4-1889-4D52-E4B471A402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94dc2d2fd2_0_14:notes">
            <a:extLst>
              <a:ext uri="{FF2B5EF4-FFF2-40B4-BE49-F238E27FC236}">
                <a16:creationId xmlns:a16="http://schemas.microsoft.com/office/drawing/2014/main" id="{9B68307A-912F-640B-9C70-7ECA172C06B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94dc2d2fd2_0_14:notes">
            <a:extLst>
              <a:ext uri="{FF2B5EF4-FFF2-40B4-BE49-F238E27FC236}">
                <a16:creationId xmlns:a16="http://schemas.microsoft.com/office/drawing/2014/main" id="{C4FCF5F6-FA78-BC21-394E-4768B08996D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11511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>
          <a:extLst>
            <a:ext uri="{FF2B5EF4-FFF2-40B4-BE49-F238E27FC236}">
              <a16:creationId xmlns:a16="http://schemas.microsoft.com/office/drawing/2014/main" id="{7D5ADCA7-1261-B25D-57EF-D0354C4E7F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94dc2d2fd2_0_14:notes">
            <a:extLst>
              <a:ext uri="{FF2B5EF4-FFF2-40B4-BE49-F238E27FC236}">
                <a16:creationId xmlns:a16="http://schemas.microsoft.com/office/drawing/2014/main" id="{E8978F07-A1A2-DD9B-9A92-1691A8E62A9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94dc2d2fd2_0_14:notes">
            <a:extLst>
              <a:ext uri="{FF2B5EF4-FFF2-40B4-BE49-F238E27FC236}">
                <a16:creationId xmlns:a16="http://schemas.microsoft.com/office/drawing/2014/main" id="{28890007-96B5-502C-79D9-A1F9797666F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8606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>
          <a:extLst>
            <a:ext uri="{FF2B5EF4-FFF2-40B4-BE49-F238E27FC236}">
              <a16:creationId xmlns:a16="http://schemas.microsoft.com/office/drawing/2014/main" id="{76BCD109-4B62-A6BA-D507-BA0D1D2E0B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94dc2d2fd2_0_14:notes">
            <a:extLst>
              <a:ext uri="{FF2B5EF4-FFF2-40B4-BE49-F238E27FC236}">
                <a16:creationId xmlns:a16="http://schemas.microsoft.com/office/drawing/2014/main" id="{6B08366D-CE78-AD02-F999-AB5BDFDA642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94dc2d2fd2_0_14:notes">
            <a:extLst>
              <a:ext uri="{FF2B5EF4-FFF2-40B4-BE49-F238E27FC236}">
                <a16:creationId xmlns:a16="http://schemas.microsoft.com/office/drawing/2014/main" id="{76DEFEF2-DA7D-BDDE-AAA7-15BD3900AF0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85198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>
          <a:extLst>
            <a:ext uri="{FF2B5EF4-FFF2-40B4-BE49-F238E27FC236}">
              <a16:creationId xmlns:a16="http://schemas.microsoft.com/office/drawing/2014/main" id="{20974F91-B01C-07B0-8D80-EF9BA59CEA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94dc2d2fd2_0_14:notes">
            <a:extLst>
              <a:ext uri="{FF2B5EF4-FFF2-40B4-BE49-F238E27FC236}">
                <a16:creationId xmlns:a16="http://schemas.microsoft.com/office/drawing/2014/main" id="{93E63EA7-3BBB-56B1-6214-00DF8C03FBA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94dc2d2fd2_0_14:notes">
            <a:extLst>
              <a:ext uri="{FF2B5EF4-FFF2-40B4-BE49-F238E27FC236}">
                <a16:creationId xmlns:a16="http://schemas.microsoft.com/office/drawing/2014/main" id="{90EF1BAB-412D-1207-CE2F-13169B977E6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94872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94dc2d2fd2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394dc2d2fd2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o e Título Vertical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>
          <a:extLst>
            <a:ext uri="{FF2B5EF4-FFF2-40B4-BE49-F238E27FC236}">
              <a16:creationId xmlns:a16="http://schemas.microsoft.com/office/drawing/2014/main" id="{3CB61EAA-0652-60E2-BC88-10DF309322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>
            <a:extLst>
              <a:ext uri="{FF2B5EF4-FFF2-40B4-BE49-F238E27FC236}">
                <a16:creationId xmlns:a16="http://schemas.microsoft.com/office/drawing/2014/main" id="{1704E177-6EC5-F826-C38F-24C2FEA74E7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8846987" y="5410473"/>
            <a:ext cx="2402400" cy="783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pt-BR" sz="1500" dirty="0">
                <a:solidFill>
                  <a:srgbClr val="362C1D"/>
                </a:solidFill>
                <a:highlight>
                  <a:srgbClr val="FFFF00"/>
                </a:highlight>
              </a:rPr>
              <a:t>(Arial, 18, cor preta, apresentador destacado em </a:t>
            </a:r>
            <a:r>
              <a:rPr lang="pt-BR" sz="1500" dirty="0">
                <a:solidFill>
                  <a:srgbClr val="CC0000"/>
                </a:solidFill>
                <a:highlight>
                  <a:srgbClr val="FFFF00"/>
                </a:highlight>
              </a:rPr>
              <a:t>vermelho</a:t>
            </a:r>
            <a:r>
              <a:rPr lang="pt-BR" sz="1500" dirty="0">
                <a:highlight>
                  <a:srgbClr val="FFFF00"/>
                </a:highlight>
              </a:rPr>
              <a:t>)</a:t>
            </a:r>
            <a:endParaRPr sz="1500" dirty="0">
              <a:highlight>
                <a:srgbClr val="FFFF00"/>
              </a:highlight>
            </a:endParaRPr>
          </a:p>
        </p:txBody>
      </p:sp>
      <p:sp>
        <p:nvSpPr>
          <p:cNvPr id="6" name="Google Shape;84;p13">
            <a:extLst>
              <a:ext uri="{FF2B5EF4-FFF2-40B4-BE49-F238E27FC236}">
                <a16:creationId xmlns:a16="http://schemas.microsoft.com/office/drawing/2014/main" id="{2FE48F3C-3635-ECCA-08CE-7DB20D2801F4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780350" y="2097770"/>
            <a:ext cx="8631300" cy="10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pt-BR" sz="3000" dirty="0">
                <a:solidFill>
                  <a:srgbClr val="000000"/>
                </a:solidFill>
                <a:latin typeface="Bricolage Grotesque ExtraBold"/>
              </a:rPr>
              <a:t>TÍTULO DEL ARTÍCULO/PROYECTO</a:t>
            </a:r>
            <a:br>
              <a:rPr lang="pt-BR" sz="3200" dirty="0"/>
            </a:br>
            <a:r>
              <a:rPr lang="pt-BR" sz="1500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pt-BR" sz="1500" dirty="0" err="1">
                <a:solidFill>
                  <a:srgbClr val="000000"/>
                </a:solidFill>
                <a:highlight>
                  <a:srgbClr val="FFFF00"/>
                </a:highlight>
                <a:latin typeface="Arial"/>
                <a:cs typeface="Arial"/>
              </a:rPr>
              <a:t>Bricolage</a:t>
            </a:r>
            <a:r>
              <a:rPr lang="pt-BR" sz="1500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cs typeface="Arial"/>
              </a:rPr>
              <a:t> </a:t>
            </a:r>
            <a:r>
              <a:rPr lang="pt-BR" sz="1500" dirty="0" err="1">
                <a:solidFill>
                  <a:srgbClr val="000000"/>
                </a:solidFill>
                <a:highlight>
                  <a:srgbClr val="FFFF00"/>
                </a:highlight>
                <a:latin typeface="Arial"/>
                <a:cs typeface="Arial"/>
              </a:rPr>
              <a:t>Grotesque</a:t>
            </a:r>
            <a:r>
              <a:rPr lang="pt-BR" sz="1500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cs typeface="Arial"/>
              </a:rPr>
              <a:t>, 30 </a:t>
            </a:r>
            <a:r>
              <a:rPr lang="pt-BR" sz="1500" dirty="0" err="1">
                <a:solidFill>
                  <a:srgbClr val="000000"/>
                </a:solidFill>
                <a:highlight>
                  <a:srgbClr val="FFFF00"/>
                </a:highlight>
                <a:latin typeface="Arial"/>
                <a:cs typeface="Arial"/>
              </a:rPr>
              <a:t>pt</a:t>
            </a:r>
            <a:r>
              <a:rPr lang="pt-BR" sz="1500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cs typeface="Arial"/>
              </a:rPr>
              <a:t>, color negro, negrita, MAYÚSCULAS)</a:t>
            </a:r>
            <a:endParaRPr sz="1500" dirty="0">
              <a:solidFill>
                <a:srgbClr val="000000"/>
              </a:solidFill>
              <a:highlight>
                <a:srgbClr val="FFFF00"/>
              </a:highlight>
              <a:latin typeface="Arial"/>
              <a:cs typeface="Arial"/>
              <a:sym typeface="Arial"/>
            </a:endParaRPr>
          </a:p>
        </p:txBody>
      </p:sp>
      <p:sp>
        <p:nvSpPr>
          <p:cNvPr id="7" name="Google Shape;85;p13">
            <a:extLst>
              <a:ext uri="{FF2B5EF4-FFF2-40B4-BE49-F238E27FC236}">
                <a16:creationId xmlns:a16="http://schemas.microsoft.com/office/drawing/2014/main" id="{644918C5-7DEE-92D3-31B0-45906D2E7A0C}"/>
              </a:ext>
            </a:extLst>
          </p:cNvPr>
          <p:cNvSpPr txBox="1">
            <a:spLocks/>
          </p:cNvSpPr>
          <p:nvPr/>
        </p:nvSpPr>
        <p:spPr>
          <a:xfrm>
            <a:off x="1903900" y="3628325"/>
            <a:ext cx="7985700" cy="21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l">
              <a:lnSpc>
                <a:spcPct val="150000"/>
              </a:lnSpc>
              <a:spcBef>
                <a:spcPts val="0"/>
              </a:spcBef>
            </a:pPr>
            <a:r>
              <a:rPr lang="pt-BR" sz="2000" b="1">
                <a:solidFill>
                  <a:srgbClr val="362C1D"/>
                </a:solidFill>
                <a:latin typeface="Bricolage Grotesque"/>
              </a:rPr>
              <a:t>Autores: (</a:t>
            </a:r>
            <a:r>
              <a:rPr lang="pt-BR" sz="1500">
                <a:highlight>
                  <a:srgbClr val="FFFF00"/>
                </a:highlight>
              </a:rPr>
              <a:t>Bricolage Grotesque, 20 pt, color negro, negrita)</a:t>
            </a:r>
            <a:br>
              <a:rPr lang="pt-BR" sz="1500">
                <a:highlight>
                  <a:srgbClr val="FFFF00"/>
                </a:highlight>
              </a:rPr>
            </a:br>
            <a:r>
              <a:rPr lang="pt-BR" sz="1800" b="1">
                <a:solidFill>
                  <a:srgbClr val="DF1E26"/>
                </a:solidFill>
              </a:rPr>
              <a:t>Nombre del 1º Autor | Institución (sigla) | correodel1autor@ufsc.br</a:t>
            </a:r>
            <a:br>
              <a:rPr lang="pt-BR" sz="1800">
                <a:solidFill>
                  <a:srgbClr val="DF1E26"/>
                </a:solidFill>
              </a:rPr>
            </a:br>
            <a:r>
              <a:rPr lang="pt-BR" sz="1800">
                <a:solidFill>
                  <a:srgbClr val="362C1D"/>
                </a:solidFill>
              </a:rPr>
              <a:t>Nombre del 2º Autor | Institución (sigla) | correodel2autor@ufsc.br</a:t>
            </a:r>
            <a:br>
              <a:rPr lang="pt-BR" sz="1800">
                <a:solidFill>
                  <a:srgbClr val="362C1D"/>
                </a:solidFill>
              </a:rPr>
            </a:br>
            <a:r>
              <a:rPr lang="pt-BR" sz="1800">
                <a:solidFill>
                  <a:srgbClr val="362C1D"/>
                </a:solidFill>
              </a:rPr>
              <a:t>Nombre del 3º Autor | Institución (sigla) | correodel3autor@ufsc</a:t>
            </a:r>
            <a:r>
              <a:rPr lang="pt-BR" sz="2000"/>
              <a:t>.br</a:t>
            </a:r>
            <a:endParaRPr lang="pt-BR" sz="1800" b="1" dirty="0">
              <a:solidFill>
                <a:srgbClr val="362C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1460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>
            <a:spLocks noGrp="1"/>
          </p:cNvSpPr>
          <p:nvPr>
            <p:ph type="ctrTitle"/>
          </p:nvPr>
        </p:nvSpPr>
        <p:spPr>
          <a:xfrm>
            <a:off x="1061691" y="787475"/>
            <a:ext cx="8597400" cy="3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l"/>
            <a:r>
              <a:rPr lang="pt-BR" sz="3000" b="1" dirty="0">
                <a:latin typeface="Arial"/>
                <a:cs typeface="Arial"/>
              </a:rPr>
              <a:t>SUBTÍTULO</a:t>
            </a:r>
            <a:r>
              <a:rPr lang="pt-BR" sz="3200" dirty="0"/>
              <a:t> </a:t>
            </a:r>
            <a:r>
              <a:rPr lang="pt-BR" sz="1500" dirty="0">
                <a:highlight>
                  <a:srgbClr val="FFFF00"/>
                </a:highlight>
                <a:latin typeface="Arial"/>
                <a:cs typeface="Arial"/>
              </a:rPr>
              <a:t>(Si aplica, Arial 30 </a:t>
            </a:r>
            <a:r>
              <a:rPr lang="pt-BR" sz="1500" dirty="0" err="1">
                <a:highlight>
                  <a:srgbClr val="FFFF00"/>
                </a:highlight>
                <a:latin typeface="Arial"/>
                <a:cs typeface="Arial"/>
              </a:rPr>
              <a:t>pt</a:t>
            </a:r>
            <a:r>
              <a:rPr lang="pt-BR" sz="1500" dirty="0">
                <a:highlight>
                  <a:srgbClr val="FFFF00"/>
                </a:highlight>
                <a:latin typeface="Arial"/>
                <a:cs typeface="Arial"/>
              </a:rPr>
              <a:t>, color negro, negrita, MAYÚSCULAS)</a:t>
            </a:r>
            <a:endParaRPr sz="1500" dirty="0">
              <a:highlight>
                <a:srgbClr val="FFFF00"/>
              </a:highlight>
              <a:latin typeface="Arial"/>
              <a:cs typeface="Arial"/>
              <a:sym typeface="Arial"/>
            </a:endParaRPr>
          </a:p>
        </p:txBody>
      </p:sp>
      <p:sp>
        <p:nvSpPr>
          <p:cNvPr id="92" name="Google Shape;92;p14"/>
          <p:cNvSpPr txBox="1">
            <a:spLocks noGrp="1"/>
          </p:cNvSpPr>
          <p:nvPr>
            <p:ph type="ctrTitle"/>
          </p:nvPr>
        </p:nvSpPr>
        <p:spPr>
          <a:xfrm>
            <a:off x="1061691" y="1789868"/>
            <a:ext cx="9864000" cy="10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l"/>
            <a:r>
              <a:rPr lang="pt-BR" sz="1800" dirty="0" err="1">
                <a:latin typeface="Arial"/>
                <a:cs typeface="Arial"/>
              </a:rPr>
              <a:t>Espacio</a:t>
            </a:r>
            <a:r>
              <a:rPr lang="pt-BR" sz="1800" dirty="0">
                <a:latin typeface="Arial"/>
                <a:cs typeface="Arial"/>
              </a:rPr>
              <a:t> </a:t>
            </a:r>
            <a:r>
              <a:rPr lang="pt-BR" sz="1800" dirty="0" err="1">
                <a:latin typeface="Arial"/>
                <a:cs typeface="Arial"/>
              </a:rPr>
              <a:t>del</a:t>
            </a:r>
            <a:r>
              <a:rPr lang="pt-BR" sz="1800" dirty="0">
                <a:latin typeface="Arial"/>
                <a:cs typeface="Arial"/>
              </a:rPr>
              <a:t> autor</a:t>
            </a:r>
            <a:endParaRPr sz="1800" dirty="0"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0">
          <a:extLst>
            <a:ext uri="{FF2B5EF4-FFF2-40B4-BE49-F238E27FC236}">
              <a16:creationId xmlns:a16="http://schemas.microsoft.com/office/drawing/2014/main" id="{D07089F0-B2A0-03A0-F7BB-A09E34FBEA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>
            <a:extLst>
              <a:ext uri="{FF2B5EF4-FFF2-40B4-BE49-F238E27FC236}">
                <a16:creationId xmlns:a16="http://schemas.microsoft.com/office/drawing/2014/main" id="{E2A6558E-E9DB-070E-31AD-E2B924BD0079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061691" y="787475"/>
            <a:ext cx="8597400" cy="3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l"/>
            <a:r>
              <a:rPr lang="pt-BR" sz="3000" b="1" dirty="0">
                <a:latin typeface="Arial"/>
                <a:cs typeface="Arial"/>
              </a:rPr>
              <a:t>SUBTÍTULO</a:t>
            </a:r>
            <a:r>
              <a:rPr lang="pt-BR" sz="3200" dirty="0"/>
              <a:t> </a:t>
            </a:r>
            <a:r>
              <a:rPr lang="pt-BR" sz="1500" dirty="0">
                <a:highlight>
                  <a:srgbClr val="FFFF00"/>
                </a:highlight>
                <a:latin typeface="Arial"/>
                <a:cs typeface="Arial"/>
              </a:rPr>
              <a:t>(Si aplica, Arial 30 </a:t>
            </a:r>
            <a:r>
              <a:rPr lang="pt-BR" sz="1500" dirty="0" err="1">
                <a:highlight>
                  <a:srgbClr val="FFFF00"/>
                </a:highlight>
                <a:latin typeface="Arial"/>
                <a:cs typeface="Arial"/>
              </a:rPr>
              <a:t>pt</a:t>
            </a:r>
            <a:r>
              <a:rPr lang="pt-BR" sz="1500" dirty="0">
                <a:highlight>
                  <a:srgbClr val="FFFF00"/>
                </a:highlight>
                <a:latin typeface="Arial"/>
                <a:cs typeface="Arial"/>
              </a:rPr>
              <a:t>, color negro, negrita, MAYÚSCULAS)</a:t>
            </a:r>
            <a:endParaRPr sz="1500" dirty="0">
              <a:highlight>
                <a:srgbClr val="FFFF00"/>
              </a:highlight>
              <a:latin typeface="Arial"/>
              <a:cs typeface="Arial"/>
              <a:sym typeface="Arial"/>
            </a:endParaRPr>
          </a:p>
        </p:txBody>
      </p:sp>
      <p:sp>
        <p:nvSpPr>
          <p:cNvPr id="92" name="Google Shape;92;p14">
            <a:extLst>
              <a:ext uri="{FF2B5EF4-FFF2-40B4-BE49-F238E27FC236}">
                <a16:creationId xmlns:a16="http://schemas.microsoft.com/office/drawing/2014/main" id="{FECC6318-B33A-1C4B-D9B0-310084900255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061691" y="1789868"/>
            <a:ext cx="9864000" cy="10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l"/>
            <a:r>
              <a:rPr lang="pt-BR" sz="1800" dirty="0" err="1">
                <a:latin typeface="Arial"/>
                <a:cs typeface="Arial"/>
              </a:rPr>
              <a:t>Espacio</a:t>
            </a:r>
            <a:r>
              <a:rPr lang="pt-BR" sz="1800" dirty="0">
                <a:latin typeface="Arial"/>
                <a:cs typeface="Arial"/>
              </a:rPr>
              <a:t> </a:t>
            </a:r>
            <a:r>
              <a:rPr lang="pt-BR" sz="1800" dirty="0" err="1">
                <a:latin typeface="Arial"/>
                <a:cs typeface="Arial"/>
              </a:rPr>
              <a:t>del</a:t>
            </a:r>
            <a:r>
              <a:rPr lang="pt-BR" sz="1800" dirty="0">
                <a:latin typeface="Arial"/>
                <a:cs typeface="Arial"/>
              </a:rPr>
              <a:t> autor</a:t>
            </a:r>
            <a:endParaRPr sz="1800" dirty="0"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23962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0">
          <a:extLst>
            <a:ext uri="{FF2B5EF4-FFF2-40B4-BE49-F238E27FC236}">
              <a16:creationId xmlns:a16="http://schemas.microsoft.com/office/drawing/2014/main" id="{1EAD4E3D-2C28-4DED-FB78-D1918141D2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>
            <a:extLst>
              <a:ext uri="{FF2B5EF4-FFF2-40B4-BE49-F238E27FC236}">
                <a16:creationId xmlns:a16="http://schemas.microsoft.com/office/drawing/2014/main" id="{F5C4E926-FC0B-D164-B66F-23A9544FE935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061691" y="787475"/>
            <a:ext cx="8597400" cy="3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l"/>
            <a:r>
              <a:rPr lang="pt-BR" sz="3000" b="1" dirty="0">
                <a:latin typeface="Arial"/>
                <a:cs typeface="Arial"/>
              </a:rPr>
              <a:t>SUBTÍTULO</a:t>
            </a:r>
            <a:r>
              <a:rPr lang="pt-BR" sz="3200" dirty="0"/>
              <a:t> </a:t>
            </a:r>
            <a:r>
              <a:rPr lang="pt-BR" sz="1500" dirty="0">
                <a:highlight>
                  <a:srgbClr val="FFFF00"/>
                </a:highlight>
                <a:latin typeface="Arial"/>
                <a:cs typeface="Arial"/>
              </a:rPr>
              <a:t>(Si aplica, Arial 30 </a:t>
            </a:r>
            <a:r>
              <a:rPr lang="pt-BR" sz="1500" dirty="0" err="1">
                <a:highlight>
                  <a:srgbClr val="FFFF00"/>
                </a:highlight>
                <a:latin typeface="Arial"/>
                <a:cs typeface="Arial"/>
              </a:rPr>
              <a:t>pt</a:t>
            </a:r>
            <a:r>
              <a:rPr lang="pt-BR" sz="1500" dirty="0">
                <a:highlight>
                  <a:srgbClr val="FFFF00"/>
                </a:highlight>
                <a:latin typeface="Arial"/>
                <a:cs typeface="Arial"/>
              </a:rPr>
              <a:t>, color negro, negrita, MAYÚSCULAS)</a:t>
            </a:r>
            <a:endParaRPr sz="1500" dirty="0">
              <a:highlight>
                <a:srgbClr val="FFFF00"/>
              </a:highlight>
              <a:latin typeface="Arial"/>
              <a:cs typeface="Arial"/>
              <a:sym typeface="Arial"/>
            </a:endParaRPr>
          </a:p>
        </p:txBody>
      </p:sp>
      <p:sp>
        <p:nvSpPr>
          <p:cNvPr id="92" name="Google Shape;92;p14">
            <a:extLst>
              <a:ext uri="{FF2B5EF4-FFF2-40B4-BE49-F238E27FC236}">
                <a16:creationId xmlns:a16="http://schemas.microsoft.com/office/drawing/2014/main" id="{AC8FF4EA-8D28-7175-56B3-2FCC52F1D6CC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061691" y="1789868"/>
            <a:ext cx="9864000" cy="10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l"/>
            <a:r>
              <a:rPr lang="pt-BR" sz="1800" dirty="0" err="1">
                <a:latin typeface="Arial"/>
                <a:cs typeface="Arial"/>
              </a:rPr>
              <a:t>Espacio</a:t>
            </a:r>
            <a:r>
              <a:rPr lang="pt-BR" sz="1800" dirty="0">
                <a:latin typeface="Arial"/>
                <a:cs typeface="Arial"/>
              </a:rPr>
              <a:t> </a:t>
            </a:r>
            <a:r>
              <a:rPr lang="pt-BR" sz="1800" dirty="0" err="1">
                <a:latin typeface="Arial"/>
                <a:cs typeface="Arial"/>
              </a:rPr>
              <a:t>del</a:t>
            </a:r>
            <a:r>
              <a:rPr lang="pt-BR" sz="1800" dirty="0">
                <a:latin typeface="Arial"/>
                <a:cs typeface="Arial"/>
              </a:rPr>
              <a:t> autor</a:t>
            </a:r>
            <a:endParaRPr sz="1800" dirty="0"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27548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0">
          <a:extLst>
            <a:ext uri="{FF2B5EF4-FFF2-40B4-BE49-F238E27FC236}">
              <a16:creationId xmlns:a16="http://schemas.microsoft.com/office/drawing/2014/main" id="{E30AFDEA-0F20-AFC7-8E70-B387CC69F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>
            <a:extLst>
              <a:ext uri="{FF2B5EF4-FFF2-40B4-BE49-F238E27FC236}">
                <a16:creationId xmlns:a16="http://schemas.microsoft.com/office/drawing/2014/main" id="{E3F149CA-3ABC-702C-A3FA-70F929872873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061691" y="787475"/>
            <a:ext cx="8597400" cy="3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l"/>
            <a:r>
              <a:rPr lang="pt-BR" sz="3000" b="1" dirty="0">
                <a:latin typeface="Arial"/>
                <a:cs typeface="Arial"/>
              </a:rPr>
              <a:t>SUBTÍTULO</a:t>
            </a:r>
            <a:r>
              <a:rPr lang="pt-BR" sz="3200" dirty="0"/>
              <a:t> </a:t>
            </a:r>
            <a:r>
              <a:rPr lang="pt-BR" sz="1500" dirty="0">
                <a:highlight>
                  <a:srgbClr val="FFFF00"/>
                </a:highlight>
                <a:latin typeface="Arial"/>
                <a:cs typeface="Arial"/>
              </a:rPr>
              <a:t>(Si aplica, Arial 30 </a:t>
            </a:r>
            <a:r>
              <a:rPr lang="pt-BR" sz="1500" dirty="0" err="1">
                <a:highlight>
                  <a:srgbClr val="FFFF00"/>
                </a:highlight>
                <a:latin typeface="Arial"/>
                <a:cs typeface="Arial"/>
              </a:rPr>
              <a:t>pt</a:t>
            </a:r>
            <a:r>
              <a:rPr lang="pt-BR" sz="1500" dirty="0">
                <a:highlight>
                  <a:srgbClr val="FFFF00"/>
                </a:highlight>
                <a:latin typeface="Arial"/>
                <a:cs typeface="Arial"/>
              </a:rPr>
              <a:t>, color negro, negrita, MAYÚSCULAS)</a:t>
            </a:r>
            <a:endParaRPr sz="1500" dirty="0">
              <a:highlight>
                <a:srgbClr val="FFFF00"/>
              </a:highlight>
              <a:latin typeface="Arial"/>
              <a:cs typeface="Arial"/>
              <a:sym typeface="Arial"/>
            </a:endParaRPr>
          </a:p>
        </p:txBody>
      </p:sp>
      <p:sp>
        <p:nvSpPr>
          <p:cNvPr id="92" name="Google Shape;92;p14">
            <a:extLst>
              <a:ext uri="{FF2B5EF4-FFF2-40B4-BE49-F238E27FC236}">
                <a16:creationId xmlns:a16="http://schemas.microsoft.com/office/drawing/2014/main" id="{D1C3668F-30E8-7F0E-6110-7CD6A9342829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061691" y="1789868"/>
            <a:ext cx="9864000" cy="10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l"/>
            <a:r>
              <a:rPr lang="pt-BR" sz="1800" dirty="0" err="1">
                <a:latin typeface="Arial"/>
                <a:cs typeface="Arial"/>
              </a:rPr>
              <a:t>Espacio</a:t>
            </a:r>
            <a:r>
              <a:rPr lang="pt-BR" sz="1800" dirty="0">
                <a:latin typeface="Arial"/>
                <a:cs typeface="Arial"/>
              </a:rPr>
              <a:t> </a:t>
            </a:r>
            <a:r>
              <a:rPr lang="pt-BR" sz="1800" dirty="0" err="1">
                <a:latin typeface="Arial"/>
                <a:cs typeface="Arial"/>
              </a:rPr>
              <a:t>del</a:t>
            </a:r>
            <a:r>
              <a:rPr lang="pt-BR" sz="1800" dirty="0">
                <a:latin typeface="Arial"/>
                <a:cs typeface="Arial"/>
              </a:rPr>
              <a:t> autor</a:t>
            </a:r>
            <a:endParaRPr sz="1800" dirty="0"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5003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0">
          <a:extLst>
            <a:ext uri="{FF2B5EF4-FFF2-40B4-BE49-F238E27FC236}">
              <a16:creationId xmlns:a16="http://schemas.microsoft.com/office/drawing/2014/main" id="{68DF2A86-80AC-3F70-EC67-FCE41EF939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>
            <a:extLst>
              <a:ext uri="{FF2B5EF4-FFF2-40B4-BE49-F238E27FC236}">
                <a16:creationId xmlns:a16="http://schemas.microsoft.com/office/drawing/2014/main" id="{BAF91FA6-3DF6-F4A1-CDFF-16829A63BD0A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061691" y="787475"/>
            <a:ext cx="8597400" cy="3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l"/>
            <a:r>
              <a:rPr lang="pt-BR" sz="3000" b="1" dirty="0">
                <a:latin typeface="Arial"/>
                <a:cs typeface="Arial"/>
              </a:rPr>
              <a:t>SUBTÍTULO</a:t>
            </a:r>
            <a:r>
              <a:rPr lang="pt-BR" sz="3200" dirty="0"/>
              <a:t> </a:t>
            </a:r>
            <a:r>
              <a:rPr lang="pt-BR" sz="1500" dirty="0">
                <a:highlight>
                  <a:srgbClr val="FFFF00"/>
                </a:highlight>
                <a:latin typeface="Arial"/>
                <a:cs typeface="Arial"/>
              </a:rPr>
              <a:t>(Si aplica, Arial 30 </a:t>
            </a:r>
            <a:r>
              <a:rPr lang="pt-BR" sz="1500" dirty="0" err="1">
                <a:highlight>
                  <a:srgbClr val="FFFF00"/>
                </a:highlight>
                <a:latin typeface="Arial"/>
                <a:cs typeface="Arial"/>
              </a:rPr>
              <a:t>pt</a:t>
            </a:r>
            <a:r>
              <a:rPr lang="pt-BR" sz="1500" dirty="0">
                <a:highlight>
                  <a:srgbClr val="FFFF00"/>
                </a:highlight>
                <a:latin typeface="Arial"/>
                <a:cs typeface="Arial"/>
              </a:rPr>
              <a:t>, color negro, negrita, MAYÚSCULAS)</a:t>
            </a:r>
            <a:endParaRPr sz="1500" dirty="0">
              <a:highlight>
                <a:srgbClr val="FFFF00"/>
              </a:highlight>
              <a:latin typeface="Arial"/>
              <a:cs typeface="Arial"/>
              <a:sym typeface="Arial"/>
            </a:endParaRPr>
          </a:p>
        </p:txBody>
      </p:sp>
      <p:sp>
        <p:nvSpPr>
          <p:cNvPr id="92" name="Google Shape;92;p14">
            <a:extLst>
              <a:ext uri="{FF2B5EF4-FFF2-40B4-BE49-F238E27FC236}">
                <a16:creationId xmlns:a16="http://schemas.microsoft.com/office/drawing/2014/main" id="{9F317E9B-1BE5-B672-6827-A313BF25F98B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061691" y="1789868"/>
            <a:ext cx="9864000" cy="10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l"/>
            <a:r>
              <a:rPr lang="pt-BR" sz="1800" dirty="0" err="1">
                <a:latin typeface="Arial"/>
                <a:cs typeface="Arial"/>
              </a:rPr>
              <a:t>Espacio</a:t>
            </a:r>
            <a:r>
              <a:rPr lang="pt-BR" sz="1800" dirty="0">
                <a:latin typeface="Arial"/>
                <a:cs typeface="Arial"/>
              </a:rPr>
              <a:t> </a:t>
            </a:r>
            <a:r>
              <a:rPr lang="pt-BR" sz="1800" dirty="0" err="1">
                <a:latin typeface="Arial"/>
                <a:cs typeface="Arial"/>
              </a:rPr>
              <a:t>del</a:t>
            </a:r>
            <a:r>
              <a:rPr lang="pt-BR" sz="1800" dirty="0">
                <a:latin typeface="Arial"/>
                <a:cs typeface="Arial"/>
              </a:rPr>
              <a:t> autor</a:t>
            </a:r>
            <a:endParaRPr sz="1800" dirty="0"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07410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0">
          <a:extLst>
            <a:ext uri="{FF2B5EF4-FFF2-40B4-BE49-F238E27FC236}">
              <a16:creationId xmlns:a16="http://schemas.microsoft.com/office/drawing/2014/main" id="{6E9CFA00-0461-4346-6993-98EEBFD728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>
            <a:extLst>
              <a:ext uri="{FF2B5EF4-FFF2-40B4-BE49-F238E27FC236}">
                <a16:creationId xmlns:a16="http://schemas.microsoft.com/office/drawing/2014/main" id="{C85D7059-127D-91DB-EE51-BC44358D1D4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061691" y="787475"/>
            <a:ext cx="8597400" cy="3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l"/>
            <a:r>
              <a:rPr lang="pt-BR" sz="3000" b="1" dirty="0">
                <a:latin typeface="Arial"/>
                <a:cs typeface="Arial"/>
              </a:rPr>
              <a:t>SUBTÍTULO</a:t>
            </a:r>
            <a:r>
              <a:rPr lang="pt-BR" sz="3200" dirty="0"/>
              <a:t> </a:t>
            </a:r>
            <a:r>
              <a:rPr lang="pt-BR" sz="1500" dirty="0">
                <a:highlight>
                  <a:srgbClr val="FFFF00"/>
                </a:highlight>
                <a:latin typeface="Arial"/>
                <a:cs typeface="Arial"/>
              </a:rPr>
              <a:t>(Si aplica, Arial 30 </a:t>
            </a:r>
            <a:r>
              <a:rPr lang="pt-BR" sz="1500" dirty="0" err="1">
                <a:highlight>
                  <a:srgbClr val="FFFF00"/>
                </a:highlight>
                <a:latin typeface="Arial"/>
                <a:cs typeface="Arial"/>
              </a:rPr>
              <a:t>pt</a:t>
            </a:r>
            <a:r>
              <a:rPr lang="pt-BR" sz="1500" dirty="0">
                <a:highlight>
                  <a:srgbClr val="FFFF00"/>
                </a:highlight>
                <a:latin typeface="Arial"/>
                <a:cs typeface="Arial"/>
              </a:rPr>
              <a:t>, color negro, negrita, MAYÚSCULAS)</a:t>
            </a:r>
            <a:endParaRPr sz="1500" dirty="0">
              <a:highlight>
                <a:srgbClr val="FFFF00"/>
              </a:highlight>
              <a:latin typeface="Arial"/>
              <a:cs typeface="Arial"/>
              <a:sym typeface="Arial"/>
            </a:endParaRPr>
          </a:p>
        </p:txBody>
      </p:sp>
      <p:sp>
        <p:nvSpPr>
          <p:cNvPr id="92" name="Google Shape;92;p14">
            <a:extLst>
              <a:ext uri="{FF2B5EF4-FFF2-40B4-BE49-F238E27FC236}">
                <a16:creationId xmlns:a16="http://schemas.microsoft.com/office/drawing/2014/main" id="{315B2C4B-8098-7A88-3D4C-FB85D20AF4AC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061691" y="1789868"/>
            <a:ext cx="9864000" cy="10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l"/>
            <a:r>
              <a:rPr lang="pt-BR" sz="1800" dirty="0" err="1">
                <a:latin typeface="Arial"/>
                <a:cs typeface="Arial"/>
              </a:rPr>
              <a:t>Espacio</a:t>
            </a:r>
            <a:r>
              <a:rPr lang="pt-BR" sz="1800" dirty="0">
                <a:latin typeface="Arial"/>
                <a:cs typeface="Arial"/>
              </a:rPr>
              <a:t> </a:t>
            </a:r>
            <a:r>
              <a:rPr lang="pt-BR" sz="1800" dirty="0" err="1">
                <a:latin typeface="Arial"/>
                <a:cs typeface="Arial"/>
              </a:rPr>
              <a:t>del</a:t>
            </a:r>
            <a:r>
              <a:rPr lang="pt-BR" sz="1800" dirty="0">
                <a:latin typeface="Arial"/>
                <a:cs typeface="Arial"/>
              </a:rPr>
              <a:t> autor</a:t>
            </a:r>
            <a:endParaRPr sz="1800" dirty="0"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53629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0"/>
          <p:cNvSpPr txBox="1">
            <a:spLocks noGrp="1"/>
          </p:cNvSpPr>
          <p:nvPr>
            <p:ph type="ctrTitle" idx="4294967295"/>
          </p:nvPr>
        </p:nvSpPr>
        <p:spPr>
          <a:xfrm>
            <a:off x="1814175" y="1295833"/>
            <a:ext cx="8597400" cy="3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pt-BR" sz="3000" dirty="0">
                <a:latin typeface="Bricolage Grotesque ExtraBold"/>
              </a:rPr>
              <a:t>AGRADECIMIENTOS</a:t>
            </a:r>
            <a:endParaRPr sz="3000" dirty="0">
              <a:latin typeface="Bricolage Grotesque ExtraBold"/>
              <a:sym typeface="Bricolage Grotesque ExtraBold"/>
            </a:endParaRPr>
          </a:p>
        </p:txBody>
      </p:sp>
      <p:sp>
        <p:nvSpPr>
          <p:cNvPr id="128" name="Google Shape;128;p20"/>
          <p:cNvSpPr txBox="1">
            <a:spLocks noGrp="1"/>
          </p:cNvSpPr>
          <p:nvPr>
            <p:ph type="ctrTitle" idx="4294967295"/>
          </p:nvPr>
        </p:nvSpPr>
        <p:spPr>
          <a:xfrm>
            <a:off x="1390950" y="1983650"/>
            <a:ext cx="9410100" cy="10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pt-BR" sz="2000" dirty="0" err="1">
                <a:latin typeface="Arial"/>
                <a:cs typeface="Arial"/>
              </a:rPr>
              <a:t>Espacio</a:t>
            </a:r>
            <a:r>
              <a:rPr lang="pt-BR" sz="2000" dirty="0">
                <a:latin typeface="Arial"/>
                <a:cs typeface="Arial"/>
              </a:rPr>
              <a:t> </a:t>
            </a:r>
            <a:r>
              <a:rPr lang="pt-BR" sz="2000" dirty="0" err="1">
                <a:latin typeface="Arial"/>
                <a:cs typeface="Arial"/>
              </a:rPr>
              <a:t>del</a:t>
            </a:r>
            <a:r>
              <a:rPr lang="pt-BR" sz="2000" dirty="0">
                <a:latin typeface="Arial"/>
                <a:cs typeface="Arial"/>
              </a:rPr>
              <a:t> autor</a:t>
            </a:r>
            <a:r>
              <a:rPr lang="pt-BR" sz="2000" dirty="0"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pt-BR" sz="1500" dirty="0">
                <a:highlight>
                  <a:srgbClr val="FFFF00"/>
                </a:highlight>
                <a:latin typeface="Arial"/>
                <a:cs typeface="Arial"/>
              </a:rPr>
              <a:t>(Arial, 20 </a:t>
            </a:r>
            <a:r>
              <a:rPr lang="pt-BR" sz="1500" dirty="0" err="1">
                <a:highlight>
                  <a:srgbClr val="FFFF00"/>
                </a:highlight>
                <a:latin typeface="Arial"/>
                <a:cs typeface="Arial"/>
              </a:rPr>
              <a:t>pt</a:t>
            </a:r>
            <a:r>
              <a:rPr lang="pt-BR" sz="1500" dirty="0">
                <a:highlight>
                  <a:srgbClr val="FFFF00"/>
                </a:highlight>
                <a:latin typeface="Arial"/>
                <a:cs typeface="Arial"/>
              </a:rPr>
              <a:t>, color negro)</a:t>
            </a:r>
            <a:endParaRPr sz="1500" dirty="0">
              <a:highlight>
                <a:srgbClr val="FFFF00"/>
              </a:highlight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223</Words>
  <Application>Microsoft Macintosh PowerPoint</Application>
  <PresentationFormat>Widescreen</PresentationFormat>
  <Paragraphs>17</Paragraphs>
  <Slides>8</Slides>
  <Notes>8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8</vt:i4>
      </vt:variant>
    </vt:vector>
  </HeadingPairs>
  <TitlesOfParts>
    <vt:vector size="13" baseType="lpstr">
      <vt:lpstr>Arial</vt:lpstr>
      <vt:lpstr>Play</vt:lpstr>
      <vt:lpstr>Bricolage Grotesque ExtraBold</vt:lpstr>
      <vt:lpstr>Bricolage Grotesque</vt:lpstr>
      <vt:lpstr>Tema do Office</vt:lpstr>
      <vt:lpstr>TÍTULO DEL ARTÍCULO/PROYECTO (Bricolage Grotesque, 30 pt, color negro, negrita, MAYÚSCULAS)</vt:lpstr>
      <vt:lpstr>SUBTÍTULO (Si aplica, Arial 30 pt, color negro, negrita, MAYÚSCULAS)</vt:lpstr>
      <vt:lpstr>SUBTÍTULO (Si aplica, Arial 30 pt, color negro, negrita, MAYÚSCULAS)</vt:lpstr>
      <vt:lpstr>SUBTÍTULO (Si aplica, Arial 30 pt, color negro, negrita, MAYÚSCULAS)</vt:lpstr>
      <vt:lpstr>SUBTÍTULO (Si aplica, Arial 30 pt, color negro, negrita, MAYÚSCULAS)</vt:lpstr>
      <vt:lpstr>SUBTÍTULO (Si aplica, Arial 30 pt, color negro, negrita, MAYÚSCULAS)</vt:lpstr>
      <vt:lpstr>SUBTÍTULO (Si aplica, Arial 30 pt, color negro, negrita, MAYÚSCULAS)</vt:lpstr>
      <vt:lpstr>AGRADECIMIENTOS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Liane Ramos</cp:lastModifiedBy>
  <cp:revision>3</cp:revision>
  <dcterms:modified xsi:type="dcterms:W3CDTF">2025-10-16T22:57:52Z</dcterms:modified>
</cp:coreProperties>
</file>