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66" r:id="rId2"/>
    <p:sldId id="257" r:id="rId3"/>
    <p:sldId id="258" r:id="rId4"/>
    <p:sldId id="259" r:id="rId5"/>
    <p:sldId id="260" r:id="rId6"/>
    <p:sldId id="261" r:id="rId7"/>
    <p:sldId id="264" r:id="rId8"/>
    <p:sldId id="265" r:id="rId9"/>
  </p:sldIdLst>
  <p:sldSz cx="12192000" cy="6858000"/>
  <p:notesSz cx="6858000" cy="9144000"/>
  <p:embeddedFontLst>
    <p:embeddedFont>
      <p:font typeface="Bricolage Grotesque" panose="020B0605040402000204" pitchFamily="34" charset="0"/>
      <p:regular r:id="rId11"/>
      <p:bold r:id="rId12"/>
    </p:embeddedFont>
    <p:embeddedFont>
      <p:font typeface="Bricolage Grotesque ExtraBold" panose="020B0605040402000204" pitchFamily="34" charset="0"/>
      <p:bold r:id="rId13"/>
    </p:embeddedFont>
    <p:embeddedFont>
      <p:font typeface="Play" pitchFamily="2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0"/>
  </p:normalViewPr>
  <p:slideViewPr>
    <p:cSldViewPr snapToGrid="0">
      <p:cViewPr varScale="1">
        <p:scale>
          <a:sx n="95" d="100"/>
          <a:sy n="95" d="100"/>
        </p:scale>
        <p:origin x="114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4B0211C8-2079-CBBC-1269-9AF3AEA9F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1902ABCE-5EF7-D374-41CE-E101A023DC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507195A6-FC89-4A15-B2EF-7F9299F939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4389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4dc2d2fd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4dc2d2fd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94dc2d2fd2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94dc2d2fd2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94dc2d2fd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94dc2d2fd2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94dc2d2fd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94dc2d2fd2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94dc2d2fd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94dc2d2fd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94dc2d2fd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94dc2d2fd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94dc2d2fd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94dc2d2fd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-maildapessoa@ufsc.b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>
          <a:extLst>
            <a:ext uri="{FF2B5EF4-FFF2-40B4-BE49-F238E27FC236}">
              <a16:creationId xmlns:a16="http://schemas.microsoft.com/office/drawing/2014/main" id="{3CB61EAA-0652-60E2-BC88-10DF30932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>
            <a:extLst>
              <a:ext uri="{FF2B5EF4-FFF2-40B4-BE49-F238E27FC236}">
                <a16:creationId xmlns:a16="http://schemas.microsoft.com/office/drawing/2014/main" id="{D643208A-C269-1B7A-2241-6A7AD3819AD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780350" y="2097770"/>
            <a:ext cx="8631300" cy="10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dirty="0">
                <a:solidFill>
                  <a:srgbClr val="000000"/>
                </a:solidFill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TÍTULO DO ARTIGO/PROJETO</a:t>
            </a:r>
            <a:endParaRPr sz="3000" dirty="0">
              <a:solidFill>
                <a:srgbClr val="000000"/>
              </a:solidFill>
              <a:latin typeface="Bricolage Grotesque ExtraBold"/>
              <a:ea typeface="Bricolage Grotesque ExtraBold"/>
              <a:cs typeface="Bricolage Grotesque ExtraBold"/>
              <a:sym typeface="Bricolage Grotesque ExtraBo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Bricolage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500" dirty="0" err="1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Grotesque</a:t>
            </a:r>
            <a:r>
              <a:rPr lang="pt-BR" sz="15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, 30, cor preta, negrito, MAIÚSCULO)</a:t>
            </a:r>
            <a:endParaRPr sz="1500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>
            <a:extLst>
              <a:ext uri="{FF2B5EF4-FFF2-40B4-BE49-F238E27FC236}">
                <a16:creationId xmlns:a16="http://schemas.microsoft.com/office/drawing/2014/main" id="{598B86CF-7C12-693A-5608-16B5546D19B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03900" y="3628325"/>
            <a:ext cx="7985700" cy="21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t-BR" sz="2000" b="1">
                <a:solidFill>
                  <a:srgbClr val="362C1D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Autores: </a:t>
            </a:r>
            <a:r>
              <a:rPr lang="pt-BR" sz="1500">
                <a:highlight>
                  <a:srgbClr val="FFFF00"/>
                </a:highlight>
              </a:rPr>
              <a:t>(Bricolage Grotesque, 20, cor preta, negrito)</a:t>
            </a:r>
            <a:endParaRPr sz="2000" b="1">
              <a:solidFill>
                <a:srgbClr val="362C1D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1800">
                <a:solidFill>
                  <a:srgbClr val="DF1E26"/>
                </a:solidFill>
              </a:rPr>
              <a:t>Nome do 1º Autor</a:t>
            </a:r>
            <a:r>
              <a:rPr lang="pt-BR" sz="1800" b="1">
                <a:solidFill>
                  <a:srgbClr val="DF1E26"/>
                </a:solidFill>
              </a:rPr>
              <a:t> </a:t>
            </a:r>
            <a:r>
              <a:rPr lang="pt-BR" sz="1800">
                <a:solidFill>
                  <a:srgbClr val="362C1D"/>
                </a:solidFill>
              </a:rPr>
              <a:t>| Instituição (sigla) | </a:t>
            </a:r>
            <a:r>
              <a:rPr lang="pt-BR" sz="1800" u="sng">
                <a:solidFill>
                  <a:srgbClr val="362C1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e-maildo1ºautor@ufsc.br</a:t>
            </a:r>
            <a:r>
              <a:rPr lang="pt-BR" sz="1800" b="1">
                <a:solidFill>
                  <a:srgbClr val="362C1D"/>
                </a:solidFill>
              </a:rPr>
              <a:t>  </a:t>
            </a:r>
            <a:endParaRPr sz="1800" b="1">
              <a:solidFill>
                <a:srgbClr val="362C1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1800">
                <a:solidFill>
                  <a:srgbClr val="362C1D"/>
                </a:solidFill>
              </a:rPr>
              <a:t>Nome do 2º Autor | Instituição (sigla) | </a:t>
            </a:r>
            <a:r>
              <a:rPr lang="pt-BR" sz="1800" u="sng">
                <a:solidFill>
                  <a:srgbClr val="362C1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e-maildo2ºautor@ufsc.br</a:t>
            </a:r>
            <a:r>
              <a:rPr lang="pt-BR" sz="1800" b="1">
                <a:solidFill>
                  <a:srgbClr val="362C1D"/>
                </a:solidFill>
              </a:rPr>
              <a:t> </a:t>
            </a:r>
            <a:endParaRPr sz="1800" b="1">
              <a:solidFill>
                <a:srgbClr val="362C1D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1800">
                <a:solidFill>
                  <a:srgbClr val="362C1D"/>
                </a:solidFill>
              </a:rPr>
              <a:t>Nome do 3º Autor | Instituição (sigla) | </a:t>
            </a:r>
            <a:r>
              <a:rPr lang="pt-BR" sz="1800" u="sng">
                <a:solidFill>
                  <a:srgbClr val="362C1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e-maildo3ºautor@ufsc.br</a:t>
            </a:r>
            <a:r>
              <a:rPr lang="pt-BR" sz="1800" b="1">
                <a:solidFill>
                  <a:srgbClr val="362C1D"/>
                </a:solidFill>
              </a:rPr>
              <a:t> </a:t>
            </a:r>
            <a:endParaRPr sz="1800" b="1">
              <a:solidFill>
                <a:srgbClr val="362C1D"/>
              </a:solidFill>
            </a:endParaRPr>
          </a:p>
        </p:txBody>
      </p:sp>
      <p:sp>
        <p:nvSpPr>
          <p:cNvPr id="86" name="Google Shape;86;p13">
            <a:extLst>
              <a:ext uri="{FF2B5EF4-FFF2-40B4-BE49-F238E27FC236}">
                <a16:creationId xmlns:a16="http://schemas.microsoft.com/office/drawing/2014/main" id="{1704E177-6EC5-F826-C38F-24C2FEA74E7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672175" y="5389925"/>
            <a:ext cx="24024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pt-BR" sz="1500">
                <a:solidFill>
                  <a:srgbClr val="362C1D"/>
                </a:solidFill>
                <a:highlight>
                  <a:srgbClr val="FFFF00"/>
                </a:highlight>
              </a:rPr>
              <a:t>(Arial, 18, cor preta, apresentador destacado em </a:t>
            </a:r>
            <a:r>
              <a:rPr lang="pt-BR" sz="1500">
                <a:solidFill>
                  <a:srgbClr val="CC0000"/>
                </a:solidFill>
                <a:highlight>
                  <a:srgbClr val="FFFF00"/>
                </a:highlight>
              </a:rPr>
              <a:t>vermelho</a:t>
            </a:r>
            <a:r>
              <a:rPr lang="pt-BR" sz="1500">
                <a:highlight>
                  <a:srgbClr val="FFFF00"/>
                </a:highlight>
              </a:rPr>
              <a:t>)</a:t>
            </a:r>
            <a:endParaRPr sz="15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2431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6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7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8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ctrTitle"/>
          </p:nvPr>
        </p:nvSpPr>
        <p:spPr>
          <a:xfrm>
            <a:off x="937000" y="787475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rial"/>
                <a:ea typeface="Arial"/>
                <a:cs typeface="Arial"/>
                <a:sym typeface="Arial"/>
              </a:rPr>
              <a:t>SUBTÍTULO</a:t>
            </a: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(Caso houver, Arial 30, cor preta, negrito, MAIÚSCULO) 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1"/>
          <p:cNvSpPr txBox="1">
            <a:spLocks noGrp="1"/>
          </p:cNvSpPr>
          <p:nvPr>
            <p:ph type="ctrTitle"/>
          </p:nvPr>
        </p:nvSpPr>
        <p:spPr>
          <a:xfrm>
            <a:off x="937000" y="1734450"/>
            <a:ext cx="98640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Arial"/>
                <a:ea typeface="Arial"/>
                <a:cs typeface="Arial"/>
                <a:sym typeface="Arial"/>
              </a:rPr>
              <a:t>Espaço do autor.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ctrTitle" idx="4294967295"/>
          </p:nvPr>
        </p:nvSpPr>
        <p:spPr>
          <a:xfrm>
            <a:off x="1814175" y="1295833"/>
            <a:ext cx="85974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AGRADECIMENTOS</a:t>
            </a:r>
            <a:endParaRPr sz="3000">
              <a:latin typeface="Bricolage Grotesque ExtraBold"/>
              <a:ea typeface="Bricolage Grotesque ExtraBold"/>
              <a:cs typeface="Bricolage Grotesque ExtraBold"/>
              <a:sym typeface="Bricolage Grotesque ExtraBold"/>
            </a:endParaRPr>
          </a:p>
        </p:txBody>
      </p:sp>
      <p:sp>
        <p:nvSpPr>
          <p:cNvPr id="140" name="Google Shape;140;p22"/>
          <p:cNvSpPr txBox="1">
            <a:spLocks noGrp="1"/>
          </p:cNvSpPr>
          <p:nvPr>
            <p:ph type="ctrTitle" idx="4294967295"/>
          </p:nvPr>
        </p:nvSpPr>
        <p:spPr>
          <a:xfrm>
            <a:off x="1390950" y="1983650"/>
            <a:ext cx="9410100" cy="10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Arial"/>
                <a:ea typeface="Arial"/>
                <a:cs typeface="Arial"/>
                <a:sym typeface="Arial"/>
              </a:rPr>
              <a:t>Espaço do autor. </a:t>
            </a:r>
            <a:r>
              <a:rPr lang="pt-BR" sz="1500"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(Arial, 20, cor preta)</a:t>
            </a:r>
            <a:endParaRPr sz="1500"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216</Words>
  <Application>Microsoft Macintosh PowerPoint</Application>
  <PresentationFormat>Widescreen</PresentationFormat>
  <Paragraphs>21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3" baseType="lpstr">
      <vt:lpstr>Arial</vt:lpstr>
      <vt:lpstr>Play</vt:lpstr>
      <vt:lpstr>Bricolage Grotesque ExtraBold</vt:lpstr>
      <vt:lpstr>Bricolage Grotesque</vt:lpstr>
      <vt:lpstr>Tema do Office</vt:lpstr>
      <vt:lpstr>TÍTULO DO ARTIGO/PROJETO (Bricolage Grotesque, 30, cor preta, negrito, MAIÚSCULO)</vt:lpstr>
      <vt:lpstr>SUBTÍTULO (Caso houver, Arial 30, cor preta, negrito, MAIÚSCULO) </vt:lpstr>
      <vt:lpstr>SUBTÍTULO (Caso houver, Arial 30, cor preta, negrito, MAIÚSCULO) </vt:lpstr>
      <vt:lpstr>SUBTÍTULO (Caso houver, Arial 30, cor preta, negrito, MAIÚSCULO) </vt:lpstr>
      <vt:lpstr>SUBTÍTULO (Caso houver, Arial 30, cor preta, negrito, MAIÚSCULO) </vt:lpstr>
      <vt:lpstr>SUBTÍTULO (Caso houver, Arial 30, cor preta, negrito, MAIÚSCULO) </vt:lpstr>
      <vt:lpstr>SUBTÍTULO (Caso houver, Arial 30, cor preta, negrito, MAIÚSCULO) </vt:lpstr>
      <vt:lpstr>AGRADECIMENTOS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Liane Ramos</cp:lastModifiedBy>
  <cp:revision>2</cp:revision>
  <dcterms:modified xsi:type="dcterms:W3CDTF">2025-10-16T22:59:02Z</dcterms:modified>
</cp:coreProperties>
</file>