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63" r:id="rId9"/>
  </p:sldIdLst>
  <p:sldSz cx="12192000" cy="6858000"/>
  <p:notesSz cx="6858000" cy="9144000"/>
  <p:embeddedFontLst>
    <p:embeddedFont>
      <p:font typeface="Bricolage Grotesque" panose="020B0605040402000204" pitchFamily="34" charset="0"/>
      <p:regular r:id="rId11"/>
      <p:bold r:id="rId12"/>
    </p:embeddedFont>
    <p:embeddedFont>
      <p:font typeface="Bricolage Grotesque ExtraBold" panose="020B0605040402000204" pitchFamily="34" charset="0"/>
      <p:bold r:id="rId13"/>
    </p:embeddedFont>
    <p:embeddedFont>
      <p:font typeface="Play" pitchFamily="2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3"/>
    <p:restoredTop sz="94630"/>
  </p:normalViewPr>
  <p:slideViewPr>
    <p:cSldViewPr snapToGrid="0">
      <p:cViewPr>
        <p:scale>
          <a:sx n="100" d="100"/>
          <a:sy n="100" d="100"/>
        </p:scale>
        <p:origin x="82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BF83CF60-0073-173E-B4BB-2F68FD26E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06416F43-0C7C-D99E-2C0E-B936C701B7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435FF8A9-463D-29F7-B2D8-AFEA7F46D7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637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1BA8ACF1-B14E-29FF-25C3-90B25B3C8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4009A609-62A4-477E-D7CA-3FDDBEE072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2DDF59A7-E8E5-8CDD-B0AD-DFF68570D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29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27391AEE-C675-ECDF-A8D2-C5583413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6690518E-E68B-9DF3-6982-1088988EDF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20CD732C-3962-8BFB-9ACA-88FBFA0383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72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961E45AA-038B-2735-6567-FFB4D77B0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5DB77829-E55C-CE8E-CE6A-924F25330E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B26BE63D-86D3-2091-4140-72F535BD1C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27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082A1287-9AF2-B16C-C49F-99D59F8AE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83A6C943-24AE-5C29-905F-D7C042CF61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BC3CEB8D-2E95-D290-575D-436D4463B5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649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4dc2d2fd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94dc2d2fd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780350" y="2097770"/>
            <a:ext cx="86313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pt-BR" sz="3000" dirty="0">
                <a:solidFill>
                  <a:srgbClr val="000000"/>
                </a:solidFill>
                <a:latin typeface="Bricolage Grotesque ExtraBold"/>
              </a:rPr>
              <a:t>TITLE OF THE PAPER/PROJECT</a:t>
            </a:r>
            <a:br>
              <a:rPr lang="pt-BR" sz="3200" dirty="0"/>
            </a:b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Bricolage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Grotesque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30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UPPERCASE</a:t>
            </a:r>
            <a:endParaRPr sz="150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117425" y="3655536"/>
            <a:ext cx="86313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</a:pPr>
            <a:r>
              <a:rPr lang="pt-BR" sz="2000" b="1" dirty="0" err="1">
                <a:solidFill>
                  <a:srgbClr val="362C1D"/>
                </a:solidFill>
                <a:latin typeface="Bricolage Grotesque"/>
              </a:rPr>
              <a:t>Authors</a:t>
            </a:r>
            <a:r>
              <a:rPr lang="pt-BR" sz="2000" b="1" dirty="0">
                <a:solidFill>
                  <a:srgbClr val="362C1D"/>
                </a:solidFill>
                <a:latin typeface="Bricolage Grotesque"/>
              </a:rPr>
              <a:t>: </a:t>
            </a:r>
            <a:r>
              <a:rPr lang="pt-BR" sz="1500" dirty="0">
                <a:highlight>
                  <a:srgbClr val="FFFF00"/>
                </a:highlight>
              </a:rPr>
              <a:t>(</a:t>
            </a:r>
            <a:r>
              <a:rPr lang="pt-BR" sz="1500" dirty="0" err="1">
                <a:highlight>
                  <a:srgbClr val="FFFF00"/>
                </a:highlight>
              </a:rPr>
              <a:t>Bricolage</a:t>
            </a:r>
            <a:r>
              <a:rPr lang="pt-BR" sz="1500" dirty="0">
                <a:highlight>
                  <a:srgbClr val="FFFF00"/>
                </a:highlight>
              </a:rPr>
              <a:t> </a:t>
            </a:r>
            <a:r>
              <a:rPr lang="pt-BR" sz="1500" dirty="0" err="1">
                <a:highlight>
                  <a:srgbClr val="FFFF00"/>
                </a:highlight>
              </a:rPr>
              <a:t>Grotesque</a:t>
            </a:r>
            <a:r>
              <a:rPr lang="pt-BR" sz="1500" dirty="0">
                <a:highlight>
                  <a:srgbClr val="FFFF00"/>
                </a:highlight>
              </a:rPr>
              <a:t>, 20 </a:t>
            </a:r>
            <a:r>
              <a:rPr lang="pt-BR" sz="1500" dirty="0" err="1">
                <a:highlight>
                  <a:srgbClr val="FFFF00"/>
                </a:highlight>
              </a:rPr>
              <a:t>pt</a:t>
            </a:r>
            <a:r>
              <a:rPr lang="pt-BR" sz="1500" dirty="0">
                <a:highlight>
                  <a:srgbClr val="FFFF00"/>
                </a:highlight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</a:rPr>
              <a:t>bold</a:t>
            </a:r>
            <a:r>
              <a:rPr lang="pt-BR" sz="1500" dirty="0">
                <a:highlight>
                  <a:srgbClr val="FFFF00"/>
                </a:highlight>
              </a:rPr>
              <a:t>)</a:t>
            </a:r>
            <a:br>
              <a:rPr lang="pt-BR" sz="2000" dirty="0"/>
            </a:br>
            <a:r>
              <a:rPr lang="pt-BR" sz="1800" b="1" dirty="0" err="1">
                <a:solidFill>
                  <a:srgbClr val="FF0000"/>
                </a:solidFill>
              </a:rPr>
              <a:t>Name</a:t>
            </a:r>
            <a:r>
              <a:rPr lang="pt-BR" sz="1800" b="1" dirty="0">
                <a:solidFill>
                  <a:srgbClr val="FF0000"/>
                </a:solidFill>
              </a:rPr>
              <a:t> </a:t>
            </a:r>
            <a:r>
              <a:rPr lang="pt-BR" sz="1800" b="1" dirty="0" err="1">
                <a:solidFill>
                  <a:srgbClr val="FF0000"/>
                </a:solidFill>
              </a:rPr>
              <a:t>of</a:t>
            </a:r>
            <a:r>
              <a:rPr lang="pt-BR" sz="1800" b="1" dirty="0">
                <a:solidFill>
                  <a:srgbClr val="FF0000"/>
                </a:solidFill>
              </a:rPr>
              <a:t> 1st </a:t>
            </a:r>
            <a:r>
              <a:rPr lang="pt-BR" sz="1800" b="1" dirty="0" err="1">
                <a:solidFill>
                  <a:srgbClr val="FF0000"/>
                </a:solidFill>
              </a:rPr>
              <a:t>Author</a:t>
            </a:r>
            <a:r>
              <a:rPr lang="pt-BR" sz="1800" b="1" dirty="0">
                <a:solidFill>
                  <a:srgbClr val="FF0000"/>
                </a:solidFill>
              </a:rPr>
              <a:t> | </a:t>
            </a:r>
            <a:r>
              <a:rPr lang="pt-BR" sz="1800" b="1" dirty="0" err="1">
                <a:solidFill>
                  <a:srgbClr val="FF0000"/>
                </a:solidFill>
              </a:rPr>
              <a:t>Institution</a:t>
            </a:r>
            <a:r>
              <a:rPr lang="pt-BR" sz="1800" b="1" dirty="0">
                <a:solidFill>
                  <a:srgbClr val="FF0000"/>
                </a:solidFill>
              </a:rPr>
              <a:t> (</a:t>
            </a:r>
            <a:r>
              <a:rPr lang="pt-BR" sz="1800" b="1" dirty="0" err="1">
                <a:solidFill>
                  <a:srgbClr val="FF0000"/>
                </a:solidFill>
              </a:rPr>
              <a:t>abbreviation</a:t>
            </a:r>
            <a:r>
              <a:rPr lang="pt-BR" sz="1800" b="1" dirty="0">
                <a:solidFill>
                  <a:srgbClr val="FF0000"/>
                </a:solidFill>
              </a:rPr>
              <a:t>) | emailof1stauthor@ufsc.br</a:t>
            </a:r>
            <a:br>
              <a:rPr lang="pt-BR" sz="2000" dirty="0"/>
            </a:br>
            <a:r>
              <a:rPr lang="pt-BR" sz="1800" b="1" dirty="0" err="1">
                <a:solidFill>
                  <a:srgbClr val="362C1D"/>
                </a:solidFill>
              </a:rPr>
              <a:t>Name</a:t>
            </a:r>
            <a:r>
              <a:rPr lang="pt-BR" sz="1800" b="1" dirty="0"/>
              <a:t> </a:t>
            </a:r>
            <a:r>
              <a:rPr lang="pt-BR" sz="1800" b="1" dirty="0" err="1"/>
              <a:t>of</a:t>
            </a:r>
            <a:r>
              <a:rPr lang="pt-BR" sz="1800" b="1" dirty="0"/>
              <a:t> 2nd </a:t>
            </a:r>
            <a:r>
              <a:rPr lang="pt-BR" sz="1800" b="1" dirty="0" err="1"/>
              <a:t>Author</a:t>
            </a:r>
            <a:r>
              <a:rPr lang="pt-BR" sz="1800" b="1" dirty="0"/>
              <a:t> | </a:t>
            </a:r>
            <a:r>
              <a:rPr lang="pt-BR" sz="1800" b="1" dirty="0" err="1"/>
              <a:t>Institution</a:t>
            </a:r>
            <a:r>
              <a:rPr lang="pt-BR" sz="1800" b="1" dirty="0"/>
              <a:t> (</a:t>
            </a:r>
            <a:r>
              <a:rPr lang="pt-BR" sz="1800" b="1" dirty="0" err="1"/>
              <a:t>abbreviation</a:t>
            </a:r>
            <a:r>
              <a:rPr lang="pt-BR" sz="1800" b="1" dirty="0"/>
              <a:t>) | emailof2ndauthor@ufsc.br</a:t>
            </a:r>
            <a:br>
              <a:rPr lang="pt-BR" sz="1800" b="1" dirty="0"/>
            </a:br>
            <a:r>
              <a:rPr lang="pt-BR" sz="1800" b="1" dirty="0" err="1"/>
              <a:t>Name</a:t>
            </a:r>
            <a:r>
              <a:rPr lang="pt-BR" sz="1800" b="1" dirty="0"/>
              <a:t> </a:t>
            </a:r>
            <a:r>
              <a:rPr lang="pt-BR" sz="1800" b="1" dirty="0" err="1"/>
              <a:t>of</a:t>
            </a:r>
            <a:r>
              <a:rPr lang="pt-BR" sz="1800" b="1" dirty="0"/>
              <a:t> 3rd </a:t>
            </a:r>
            <a:r>
              <a:rPr lang="pt-BR" sz="1800" b="1" dirty="0" err="1"/>
              <a:t>Author</a:t>
            </a:r>
            <a:r>
              <a:rPr lang="pt-BR" sz="1800" b="1" dirty="0"/>
              <a:t>  | </a:t>
            </a:r>
            <a:r>
              <a:rPr lang="pt-BR" sz="1800" b="1" dirty="0" err="1"/>
              <a:t>Institution</a:t>
            </a:r>
            <a:r>
              <a:rPr lang="pt-BR" sz="1800" b="1" dirty="0"/>
              <a:t> (</a:t>
            </a:r>
            <a:r>
              <a:rPr lang="pt-BR" sz="1800" b="1" dirty="0" err="1"/>
              <a:t>abbreviation</a:t>
            </a:r>
            <a:r>
              <a:rPr lang="pt-BR" sz="1800" b="1" dirty="0"/>
              <a:t>) | emailof3rdauthor@ufsc.br</a:t>
            </a:r>
            <a:endParaRPr sz="1800" b="1" dirty="0">
              <a:solidFill>
                <a:srgbClr val="362C1D"/>
              </a:solidFill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8049127" y="5565693"/>
            <a:ext cx="3229985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pt-BR" sz="1800" i="1" dirty="0">
                <a:highlight>
                  <a:srgbClr val="FFFF00"/>
                </a:highlight>
              </a:rPr>
              <a:t>(Arial, 18 </a:t>
            </a:r>
            <a:r>
              <a:rPr lang="pt-BR" sz="1800" i="1" dirty="0" err="1">
                <a:highlight>
                  <a:srgbClr val="FFFF00"/>
                </a:highlight>
              </a:rPr>
              <a:t>pt</a:t>
            </a:r>
            <a:r>
              <a:rPr lang="pt-BR" sz="1800" i="1" dirty="0">
                <a:highlight>
                  <a:srgbClr val="FFFF00"/>
                </a:highlight>
              </a:rPr>
              <a:t>, black color, </a:t>
            </a:r>
            <a:r>
              <a:rPr lang="pt-BR" sz="1800" i="1" dirty="0" err="1">
                <a:highlight>
                  <a:srgbClr val="FFFF00"/>
                </a:highlight>
              </a:rPr>
              <a:t>presenter</a:t>
            </a:r>
            <a:r>
              <a:rPr lang="pt-BR" sz="1800" i="1" dirty="0">
                <a:highlight>
                  <a:srgbClr val="FFFF00"/>
                </a:highlight>
              </a:rPr>
              <a:t> </a:t>
            </a:r>
            <a:r>
              <a:rPr lang="pt-BR" sz="1800" i="1" dirty="0" err="1">
                <a:highlight>
                  <a:srgbClr val="FFFF00"/>
                </a:highlight>
              </a:rPr>
              <a:t>highlighted</a:t>
            </a:r>
            <a:r>
              <a:rPr lang="pt-BR" sz="1800" i="1" dirty="0">
                <a:highlight>
                  <a:srgbClr val="FFFF00"/>
                </a:highlight>
              </a:rPr>
              <a:t> </a:t>
            </a:r>
            <a:r>
              <a:rPr lang="pt-BR" sz="1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in </a:t>
            </a:r>
            <a:r>
              <a:rPr lang="pt-BR" sz="1800" b="1" i="1" dirty="0" err="1">
                <a:solidFill>
                  <a:srgbClr val="FF0000"/>
                </a:solidFill>
                <a:highlight>
                  <a:srgbClr val="FFFF00"/>
                </a:highlight>
              </a:rPr>
              <a:t>red</a:t>
            </a:r>
            <a:r>
              <a:rPr lang="pt-BR" sz="1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  <a:endParaRPr lang="pt-BR" sz="1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5D3FFEE0-F7BB-7DE3-6940-A52AE9E0D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D0B86AAD-FAAF-6E74-9452-9A32C9F217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D508A67A-ED47-56BD-2464-CCB92C515ED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22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C0E436C4-1D57-77BC-AF0C-6FB4B0E3C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A6A04951-B4DD-5EBC-5C0E-6838A93447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F94446E9-D3B6-7788-E893-9F20F1B11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51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B4DFE4BA-F703-C233-CA68-E5FE3B713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CE776FA7-B623-4728-3297-29298CD7C93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5D98C275-A727-E47E-51B9-448FC9B6D00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23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2697F156-350F-0FC1-2FB5-D7D01B534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1310896F-9C53-AD42-57CC-1AE45DE4D99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17FD2FE3-96F0-FDBF-4D52-30C2BEFAC09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40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4137F446-ECA1-DACC-C446-680EBB33C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6C5A1B4D-83D4-D986-1BB4-660638EBCD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61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SUBTITLE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If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applicable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color,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bold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UPPERCASE)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6E3A3DEE-1B52-6048-296D-186BE53A643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Author’s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space</a:t>
            </a:r>
            <a:r>
              <a:rPr lang="pt-BR" sz="1800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07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ctrTitle" idx="4294967295"/>
          </p:nvPr>
        </p:nvSpPr>
        <p:spPr>
          <a:xfrm>
            <a:off x="1814175" y="1295833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pt-BR" sz="3000" dirty="0">
                <a:latin typeface="Bricolage Grotesque ExtraBold"/>
              </a:rPr>
              <a:t>ACKNOWLEDGEMENTS</a:t>
            </a:r>
            <a:endParaRPr sz="3000" dirty="0">
              <a:latin typeface="Bricolage Grotesque ExtraBold"/>
              <a:sym typeface="Bricolage Grotesque ExtraBold"/>
            </a:endParaRPr>
          </a:p>
        </p:txBody>
      </p:sp>
      <p:sp>
        <p:nvSpPr>
          <p:cNvPr id="128" name="Google Shape;128;p20"/>
          <p:cNvSpPr txBox="1">
            <a:spLocks noGrp="1"/>
          </p:cNvSpPr>
          <p:nvPr>
            <p:ph type="ctrTitle" idx="4294967295"/>
          </p:nvPr>
        </p:nvSpPr>
        <p:spPr>
          <a:xfrm>
            <a:off x="1390950" y="1983650"/>
            <a:ext cx="926435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t-BR" sz="2000" dirty="0" err="1">
                <a:latin typeface="Arial"/>
                <a:cs typeface="Arial"/>
              </a:rPr>
              <a:t>Author’s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lang="pt-BR" sz="2000" dirty="0" err="1">
                <a:latin typeface="Arial"/>
                <a:cs typeface="Arial"/>
              </a:rPr>
              <a:t>space</a:t>
            </a:r>
            <a:r>
              <a:rPr lang="pt-BR" sz="2000" dirty="0">
                <a:latin typeface="Arial"/>
                <a:cs typeface="Arial"/>
                <a:sym typeface="Arial"/>
              </a:rPr>
              <a:t>. </a:t>
            </a:r>
            <a:r>
              <a:rPr lang="pt-BR" sz="1600" dirty="0">
                <a:highlight>
                  <a:srgbClr val="FFFF00"/>
                </a:highlight>
              </a:rPr>
              <a:t>(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Arial, 20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black color)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223</Words>
  <Application>Microsoft Macintosh PowerPoint</Application>
  <PresentationFormat>Widescreen</PresentationFormat>
  <Paragraphs>17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Play</vt:lpstr>
      <vt:lpstr>Bricolage Grotesque ExtraBold</vt:lpstr>
      <vt:lpstr>Bricolage Grotesque</vt:lpstr>
      <vt:lpstr>Tema do Office</vt:lpstr>
      <vt:lpstr>TITLE OF THE PAPER/PROJECT (Bricolage Grotesque, 30 pt, black color, bold, UPPERCASE</vt:lpstr>
      <vt:lpstr>SUBTITLE (If applicable, Arial 30 pt, black color, bold, UPPERCASE)</vt:lpstr>
      <vt:lpstr>SUBTITLE (If applicable, Arial 30 pt, black color, bold, UPPERCASE)</vt:lpstr>
      <vt:lpstr>SUBTITLE (If applicable, Arial 30 pt, black color, bold, UPPERCASE)</vt:lpstr>
      <vt:lpstr>SUBTITLE (If applicable, Arial 30 pt, black color, bold, UPPERCASE)</vt:lpstr>
      <vt:lpstr>SUBTITLE (If applicable, Arial 30 pt, black color, bold, UPPERCASE)</vt:lpstr>
      <vt:lpstr>SUBTITLE (If applicable, Arial 30 pt, black color, bold, UPPERCASE)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Liane Ramos</cp:lastModifiedBy>
  <cp:revision>2</cp:revision>
  <dcterms:modified xsi:type="dcterms:W3CDTF">2025-10-16T22:50:52Z</dcterms:modified>
</cp:coreProperties>
</file>