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3" r:id="rId9"/>
  </p:sldIdLst>
  <p:sldSz cx="12192000" cy="6858000"/>
  <p:notesSz cx="6858000" cy="9144000"/>
  <p:embeddedFontLst>
    <p:embeddedFont>
      <p:font typeface="Bricolage Grotesque" panose="020B0605040402000204" pitchFamily="34" charset="0"/>
      <p:regular r:id="rId11"/>
      <p:bold r:id="rId12"/>
    </p:embeddedFont>
    <p:embeddedFont>
      <p:font typeface="Bricolage Grotesque ExtraBold" panose="020B0605040402000204" pitchFamily="34" charset="0"/>
      <p:bold r:id="rId13"/>
    </p:embeddedFont>
    <p:embeddedFont>
      <p:font typeface="Play" pitchFamily="2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4"/>
    <p:restoredTop sz="94651"/>
  </p:normalViewPr>
  <p:slideViewPr>
    <p:cSldViewPr snapToGrid="0">
      <p:cViewPr>
        <p:scale>
          <a:sx n="110" d="100"/>
          <a:sy n="110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05D1FC0F-33FA-4CE4-BF93-7A6089AC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F9AE0C2A-0806-B3C3-0ED5-BA468D40CF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B76EB03F-C0DA-62FD-9FE5-2CB5929F3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058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EF96843-BEC4-1889-4D52-E4B471A4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9B68307A-912F-640B-9C70-7ECA172C06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C4FCF5F6-FA78-BC21-394E-4768B08996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15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7D5ADCA7-1261-B25D-57EF-D0354C4E7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E8978F07-A1A2-DD9B-9A92-1691A8E62A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28890007-96B5-502C-79D9-A1F979766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6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76BCD109-4B62-A6BA-D507-BA0D1D2E0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6B08366D-CE78-AD02-F999-AB5BDFDA64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76DEFEF2-DA7D-BDDE-AAA7-15BD3900AF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51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>
          <a:extLst>
            <a:ext uri="{FF2B5EF4-FFF2-40B4-BE49-F238E27FC236}">
              <a16:creationId xmlns:a16="http://schemas.microsoft.com/office/drawing/2014/main" id="{20974F91-B01C-07B0-8D80-EF9BA59C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>
            <a:extLst>
              <a:ext uri="{FF2B5EF4-FFF2-40B4-BE49-F238E27FC236}">
                <a16:creationId xmlns:a16="http://schemas.microsoft.com/office/drawing/2014/main" id="{93E63EA7-3BBB-56B1-6214-00DF8C03FB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>
            <a:extLst>
              <a:ext uri="{FF2B5EF4-FFF2-40B4-BE49-F238E27FC236}">
                <a16:creationId xmlns:a16="http://schemas.microsoft.com/office/drawing/2014/main" id="{90EF1BAB-412D-1207-CE2F-13169B977E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48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dc2d2f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4dc2d2f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780350" y="2097770"/>
            <a:ext cx="8631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BR" sz="3000" dirty="0">
                <a:solidFill>
                  <a:srgbClr val="000000"/>
                </a:solidFill>
                <a:latin typeface="Bricolage Grotesque ExtraBold"/>
              </a:rPr>
              <a:t>TÍTULO DEL ARTÍCULO/PROYECTO</a:t>
            </a:r>
            <a:br>
              <a:rPr lang="pt-BR" sz="3200" dirty="0"/>
            </a:b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Bricolage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Grotesque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30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solidFill>
                <a:srgbClr val="000000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903900" y="3628325"/>
            <a:ext cx="7985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>
              <a:spcBef>
                <a:spcPts val="0"/>
              </a:spcBef>
            </a:pPr>
            <a:r>
              <a:rPr lang="pt-BR" sz="2000" b="1" dirty="0">
                <a:solidFill>
                  <a:srgbClr val="362C1D"/>
                </a:solidFill>
                <a:latin typeface="Bricolage Grotesque"/>
              </a:rPr>
              <a:t>Autores: (</a:t>
            </a:r>
            <a:r>
              <a:rPr lang="pt-BR" sz="1500" dirty="0" err="1">
                <a:highlight>
                  <a:srgbClr val="FFFF00"/>
                </a:highlight>
              </a:rPr>
              <a:t>Bricolage</a:t>
            </a:r>
            <a:r>
              <a:rPr lang="pt-BR" sz="1500" dirty="0">
                <a:highlight>
                  <a:srgbClr val="FFFF00"/>
                </a:highlight>
              </a:rPr>
              <a:t> </a:t>
            </a:r>
            <a:r>
              <a:rPr lang="pt-BR" sz="1500" dirty="0" err="1">
                <a:highlight>
                  <a:srgbClr val="FFFF00"/>
                </a:highlight>
              </a:rPr>
              <a:t>Grotesque</a:t>
            </a:r>
            <a:r>
              <a:rPr lang="pt-BR" sz="1500" dirty="0">
                <a:highlight>
                  <a:srgbClr val="FFFF00"/>
                </a:highlight>
              </a:rPr>
              <a:t>, 20 </a:t>
            </a:r>
            <a:r>
              <a:rPr lang="pt-BR" sz="1500" dirty="0" err="1">
                <a:highlight>
                  <a:srgbClr val="FFFF00"/>
                </a:highlight>
              </a:rPr>
              <a:t>pt</a:t>
            </a:r>
            <a:r>
              <a:rPr lang="pt-BR" sz="1500" dirty="0">
                <a:highlight>
                  <a:srgbClr val="FFFF00"/>
                </a:highlight>
              </a:rPr>
              <a:t>, color negro, negrita)</a:t>
            </a:r>
            <a:br>
              <a:rPr lang="pt-BR" sz="1500" dirty="0">
                <a:highlight>
                  <a:srgbClr val="FFFF00"/>
                </a:highlight>
              </a:rPr>
            </a:br>
            <a:r>
              <a:rPr lang="pt-BR" sz="1800" b="1" dirty="0" err="1">
                <a:solidFill>
                  <a:srgbClr val="DF1E26"/>
                </a:solidFill>
              </a:rPr>
              <a:t>Nombre</a:t>
            </a:r>
            <a:r>
              <a:rPr lang="pt-BR" sz="1800" b="1" dirty="0">
                <a:solidFill>
                  <a:srgbClr val="DF1E26"/>
                </a:solidFill>
              </a:rPr>
              <a:t> </a:t>
            </a:r>
            <a:r>
              <a:rPr lang="pt-BR" sz="1800" b="1" dirty="0" err="1">
                <a:solidFill>
                  <a:srgbClr val="DF1E26"/>
                </a:solidFill>
              </a:rPr>
              <a:t>del</a:t>
            </a:r>
            <a:r>
              <a:rPr lang="pt-BR" sz="1800" b="1" dirty="0">
                <a:solidFill>
                  <a:srgbClr val="DF1E26"/>
                </a:solidFill>
              </a:rPr>
              <a:t> 1º Autor | </a:t>
            </a:r>
            <a:r>
              <a:rPr lang="pt-BR" sz="1800" b="1" dirty="0" err="1">
                <a:solidFill>
                  <a:srgbClr val="DF1E26"/>
                </a:solidFill>
              </a:rPr>
              <a:t>Institución</a:t>
            </a:r>
            <a:r>
              <a:rPr lang="pt-BR" sz="1800" b="1" dirty="0">
                <a:solidFill>
                  <a:srgbClr val="DF1E26"/>
                </a:solidFill>
              </a:rPr>
              <a:t> (sigla) | correodel1autor@ufsc.br</a:t>
            </a:r>
            <a:br>
              <a:rPr lang="pt-BR" sz="1800" dirty="0">
                <a:solidFill>
                  <a:srgbClr val="DF1E26"/>
                </a:solidFill>
              </a:rPr>
            </a:br>
            <a:r>
              <a:rPr lang="pt-BR" sz="1800" dirty="0" err="1">
                <a:solidFill>
                  <a:srgbClr val="362C1D"/>
                </a:solidFill>
              </a:rPr>
              <a:t>Nombre</a:t>
            </a:r>
            <a:r>
              <a:rPr lang="pt-BR" sz="1800" dirty="0">
                <a:solidFill>
                  <a:srgbClr val="362C1D"/>
                </a:solidFill>
              </a:rPr>
              <a:t> </a:t>
            </a:r>
            <a:r>
              <a:rPr lang="pt-BR" sz="1800" dirty="0" err="1">
                <a:solidFill>
                  <a:srgbClr val="362C1D"/>
                </a:solidFill>
              </a:rPr>
              <a:t>del</a:t>
            </a:r>
            <a:r>
              <a:rPr lang="pt-BR" sz="1800" dirty="0">
                <a:solidFill>
                  <a:srgbClr val="362C1D"/>
                </a:solidFill>
              </a:rPr>
              <a:t> 2º Autor | </a:t>
            </a:r>
            <a:r>
              <a:rPr lang="pt-BR" sz="1800" dirty="0" err="1">
                <a:solidFill>
                  <a:srgbClr val="362C1D"/>
                </a:solidFill>
              </a:rPr>
              <a:t>Institución</a:t>
            </a:r>
            <a:r>
              <a:rPr lang="pt-BR" sz="1800" dirty="0">
                <a:solidFill>
                  <a:srgbClr val="362C1D"/>
                </a:solidFill>
              </a:rPr>
              <a:t> (sigla) | correodel2autor@ufsc.br</a:t>
            </a:r>
            <a:br>
              <a:rPr lang="pt-BR" sz="1800" dirty="0">
                <a:solidFill>
                  <a:srgbClr val="362C1D"/>
                </a:solidFill>
              </a:rPr>
            </a:br>
            <a:r>
              <a:rPr lang="pt-BR" sz="1800" dirty="0" err="1">
                <a:solidFill>
                  <a:srgbClr val="362C1D"/>
                </a:solidFill>
              </a:rPr>
              <a:t>Nombre</a:t>
            </a:r>
            <a:r>
              <a:rPr lang="pt-BR" sz="1800" dirty="0">
                <a:solidFill>
                  <a:srgbClr val="362C1D"/>
                </a:solidFill>
              </a:rPr>
              <a:t> </a:t>
            </a:r>
            <a:r>
              <a:rPr lang="pt-BR" sz="1800" dirty="0" err="1">
                <a:solidFill>
                  <a:srgbClr val="362C1D"/>
                </a:solidFill>
              </a:rPr>
              <a:t>del</a:t>
            </a:r>
            <a:r>
              <a:rPr lang="pt-BR" sz="1800" dirty="0">
                <a:solidFill>
                  <a:srgbClr val="362C1D"/>
                </a:solidFill>
              </a:rPr>
              <a:t> 3º Autor | </a:t>
            </a:r>
            <a:r>
              <a:rPr lang="pt-BR" sz="1800" dirty="0" err="1">
                <a:solidFill>
                  <a:srgbClr val="362C1D"/>
                </a:solidFill>
              </a:rPr>
              <a:t>Institución</a:t>
            </a:r>
            <a:r>
              <a:rPr lang="pt-BR" sz="1800" dirty="0">
                <a:solidFill>
                  <a:srgbClr val="362C1D"/>
                </a:solidFill>
              </a:rPr>
              <a:t> (sigla) | correodel3autor@ufsc</a:t>
            </a:r>
            <a:r>
              <a:rPr lang="pt-BR" sz="2000" dirty="0"/>
              <a:t>.br</a:t>
            </a:r>
            <a:endParaRPr sz="1800" b="1" dirty="0">
              <a:solidFill>
                <a:srgbClr val="362C1D"/>
              </a:solidFill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8949266" y="5612496"/>
            <a:ext cx="2092807" cy="58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>
              <a:buSzPts val="2000"/>
            </a:pPr>
            <a:r>
              <a:rPr lang="pt-BR" sz="1600" dirty="0">
                <a:highlight>
                  <a:srgbClr val="FFFF00"/>
                </a:highlight>
              </a:rPr>
              <a:t>(</a:t>
            </a: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Arial, 18 </a:t>
            </a:r>
            <a:r>
              <a:rPr lang="pt-BR" sz="1500" dirty="0" err="1">
                <a:solidFill>
                  <a:srgbClr val="362C1D"/>
                </a:solidFill>
                <a:highlight>
                  <a:srgbClr val="FFFF00"/>
                </a:highlight>
              </a:rPr>
              <a:t>pt</a:t>
            </a: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, color negro, </a:t>
            </a:r>
            <a:r>
              <a:rPr lang="pt-BR" sz="1500" dirty="0" err="1">
                <a:solidFill>
                  <a:srgbClr val="362C1D"/>
                </a:solidFill>
                <a:highlight>
                  <a:srgbClr val="FFFF00"/>
                </a:highlight>
              </a:rPr>
              <a:t>presentador</a:t>
            </a: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 destacado </a:t>
            </a:r>
            <a:r>
              <a:rPr lang="pt-BR" sz="1500" dirty="0" err="1">
                <a:solidFill>
                  <a:srgbClr val="362C1D"/>
                </a:solidFill>
                <a:highlight>
                  <a:srgbClr val="FFFF00"/>
                </a:highlight>
              </a:rPr>
              <a:t>en</a:t>
            </a: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 </a:t>
            </a:r>
            <a:r>
              <a:rPr lang="pt-BR" sz="1500" b="1" dirty="0">
                <a:solidFill>
                  <a:srgbClr val="FF0000"/>
                </a:solidFill>
                <a:highlight>
                  <a:srgbClr val="FFFF00"/>
                </a:highlight>
              </a:rPr>
              <a:t>rojo</a:t>
            </a:r>
            <a:r>
              <a:rPr lang="pt-BR" sz="1500" dirty="0">
                <a:solidFill>
                  <a:srgbClr val="362C1D"/>
                </a:solidFill>
                <a:highlight>
                  <a:srgbClr val="FFFF00"/>
                </a:highlight>
              </a:rPr>
              <a:t>)</a:t>
            </a:r>
            <a:endParaRPr sz="1500" dirty="0">
              <a:solidFill>
                <a:srgbClr val="362C1D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D07089F0-B2A0-03A0-F7BB-A09E34FB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E2A6558E-E9DB-070E-31AD-E2B924BD00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FECC6318-B33A-1C4B-D9B0-3100849002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39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1EAD4E3D-2C28-4DED-FB78-D191814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F5C4E926-FC0B-D164-B66F-23A9544FE9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AC8FF4EA-8D28-7175-56B3-2FCC52F1D6C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75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E30AFDEA-0F20-AFC7-8E70-B387CC69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E3F149CA-3ABC-702C-A3FA-70F9298728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D1C3668F-30E8-7F0E-6110-7CD6A934282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0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68DF2A86-80AC-3F70-EC67-FCE41EF93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BAF91FA6-3DF6-F4A1-CDFF-16829A63BD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9F317E9B-1BE5-B672-6827-A313BF25F9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74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>
          <a:extLst>
            <a:ext uri="{FF2B5EF4-FFF2-40B4-BE49-F238E27FC236}">
              <a16:creationId xmlns:a16="http://schemas.microsoft.com/office/drawing/2014/main" id="{6E9CFA00-0461-4346-6993-98EEBFD72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C85D7059-127D-91DB-EE51-BC44358D1D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/>
            <a:r>
              <a:rPr lang="pt-BR" sz="3000" b="1" dirty="0">
                <a:latin typeface="Arial"/>
                <a:cs typeface="Arial"/>
              </a:rPr>
              <a:t>SUBTÍTULO</a:t>
            </a:r>
            <a:r>
              <a:rPr lang="pt-BR" sz="3200" dirty="0"/>
              <a:t>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(Si aplica, Arial 30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negro, negrita, MAYÚSCULAS)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315B2C4B-8098-7A88-3D4C-FB85D20AF4A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61691" y="1789868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pt-BR" sz="1800" dirty="0" err="1">
                <a:latin typeface="Arial"/>
                <a:cs typeface="Arial"/>
              </a:rPr>
              <a:t>Espacio</a:t>
            </a:r>
            <a:r>
              <a:rPr lang="pt-BR" sz="1800" dirty="0">
                <a:latin typeface="Arial"/>
                <a:cs typeface="Arial"/>
              </a:rPr>
              <a:t> </a:t>
            </a:r>
            <a:r>
              <a:rPr lang="pt-BR" sz="1800" dirty="0" err="1">
                <a:latin typeface="Arial"/>
                <a:cs typeface="Arial"/>
              </a:rPr>
              <a:t>del</a:t>
            </a:r>
            <a:r>
              <a:rPr lang="pt-BR" sz="1800" dirty="0">
                <a:latin typeface="Arial"/>
                <a:cs typeface="Arial"/>
              </a:rPr>
              <a:t> autor</a:t>
            </a:r>
            <a:endParaRPr sz="180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36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ctrTitle" idx="4294967295"/>
          </p:nvPr>
        </p:nvSpPr>
        <p:spPr>
          <a:xfrm>
            <a:off x="1814175" y="1295833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pt-BR" sz="3000" dirty="0">
                <a:latin typeface="Bricolage Grotesque ExtraBold"/>
              </a:rPr>
              <a:t>AGRADECIMIENTOS</a:t>
            </a:r>
            <a:endParaRPr sz="3000" dirty="0">
              <a:latin typeface="Bricolage Grotesque ExtraBold"/>
              <a:sym typeface="Bricolage Grotesque ExtraBold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1390950" y="1983650"/>
            <a:ext cx="94101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pt-BR" sz="2000" dirty="0" err="1">
                <a:latin typeface="Arial"/>
                <a:cs typeface="Arial"/>
              </a:rPr>
              <a:t>Espacio</a:t>
            </a:r>
            <a:r>
              <a:rPr lang="pt-BR" sz="2000" dirty="0">
                <a:latin typeface="Arial"/>
                <a:cs typeface="Arial"/>
              </a:rPr>
              <a:t> </a:t>
            </a:r>
            <a:r>
              <a:rPr lang="pt-BR" sz="2000" dirty="0" err="1">
                <a:latin typeface="Arial"/>
                <a:cs typeface="Arial"/>
              </a:rPr>
              <a:t>del</a:t>
            </a:r>
            <a:r>
              <a:rPr lang="pt-BR" sz="2000" dirty="0">
                <a:latin typeface="Arial"/>
                <a:cs typeface="Arial"/>
              </a:rPr>
              <a:t> autor</a:t>
            </a: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(Arial, 20 </a:t>
            </a:r>
            <a:r>
              <a:rPr lang="pt-BR" sz="1500" dirty="0" err="1">
                <a:highlight>
                  <a:srgbClr val="FFFF00"/>
                </a:highlight>
                <a:latin typeface="Arial"/>
                <a:cs typeface="Arial"/>
              </a:rPr>
              <a:t>pt</a:t>
            </a:r>
            <a:r>
              <a:rPr lang="pt-BR" sz="1500" dirty="0">
                <a:highlight>
                  <a:srgbClr val="FFFF00"/>
                </a:highlight>
                <a:latin typeface="Arial"/>
                <a:cs typeface="Arial"/>
              </a:rPr>
              <a:t>, color negro)</a:t>
            </a:r>
            <a:endParaRPr sz="1500" dirty="0">
              <a:highlight>
                <a:srgbClr val="FFFF00"/>
              </a:highlight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224</Words>
  <Application>Microsoft Macintosh PowerPoint</Application>
  <PresentationFormat>Widescreen</PresentationFormat>
  <Paragraphs>17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Play</vt:lpstr>
      <vt:lpstr>Bricolage Grotesque ExtraBold</vt:lpstr>
      <vt:lpstr>Bricolage Grotesque</vt:lpstr>
      <vt:lpstr>Tema do Office</vt:lpstr>
      <vt:lpstr>TÍTULO DEL ARTÍCULO/PROYECTO (Bricolage Grotesque,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SUBTÍTULO (Si aplica, Arial 30 pt, color negro, negrita, MAYÚSCULAS)</vt:lpstr>
      <vt:lpstr>AGRADECIMIENTOS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Liane Ramos</cp:lastModifiedBy>
  <cp:revision>2</cp:revision>
  <dcterms:modified xsi:type="dcterms:W3CDTF">2025-10-16T22:36:53Z</dcterms:modified>
</cp:coreProperties>
</file>