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embeddedFontLst>
    <p:embeddedFont>
      <p:font typeface="Bricolage Grotesque" panose="020B0605040402000204" pitchFamily="34" charset="0"/>
      <p:regular r:id="rId11"/>
      <p:bold r:id="rId12"/>
    </p:embeddedFont>
    <p:embeddedFont>
      <p:font typeface="Bricolage Grotesque ExtraBold" panose="020B0605040402000204" pitchFamily="34" charset="0"/>
      <p:bold r:id="rId13"/>
    </p:embeddedFont>
    <p:embeddedFont>
      <p:font typeface="Play" pitchFamily="2" charset="0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0"/>
  </p:normalViewPr>
  <p:slideViewPr>
    <p:cSldViewPr snapToGrid="0">
      <p:cViewPr varScale="1">
        <p:scale>
          <a:sx n="108" d="100"/>
          <a:sy n="108" d="100"/>
        </p:scale>
        <p:origin x="6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94dc2d2fd2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94dc2d2fd2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94dc2d2fd2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94dc2d2fd2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94dc2d2fd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94dc2d2fd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94dc2d2fd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94dc2d2fd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94dc2d2fd2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94dc2d2fd2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94dc2d2fd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94dc2d2fd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-maildapessoa@ufsc.b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780350" y="2097770"/>
            <a:ext cx="8631300" cy="10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solidFill>
                  <a:srgbClr val="000000"/>
                </a:solidFill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TÍTULO DO ARTIGO/PROJETO</a:t>
            </a:r>
            <a:endParaRPr sz="3000" dirty="0">
              <a:solidFill>
                <a:srgbClr val="000000"/>
              </a:solidFill>
              <a:latin typeface="Bricolage Grotesque ExtraBold"/>
              <a:ea typeface="Bricolage Grotesque ExtraBold"/>
              <a:cs typeface="Bricolage Grotesque ExtraBold"/>
              <a:sym typeface="Bricolage Grotesque ExtraBo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Bricolage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Grotesque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, 30, cor preta, negrito, MAIÚSCULO)</a:t>
            </a:r>
            <a:endParaRPr sz="1500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903900" y="3628325"/>
            <a:ext cx="7985700" cy="21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000" b="1" dirty="0">
                <a:solidFill>
                  <a:srgbClr val="362C1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Autores: </a:t>
            </a:r>
            <a:r>
              <a:rPr lang="pt-BR" sz="1500" dirty="0">
                <a:highlight>
                  <a:srgbClr val="FFFF00"/>
                </a:highlight>
              </a:rPr>
              <a:t>(</a:t>
            </a:r>
            <a:r>
              <a:rPr lang="pt-BR" sz="1500" dirty="0" err="1">
                <a:highlight>
                  <a:srgbClr val="FFFF00"/>
                </a:highlight>
              </a:rPr>
              <a:t>Bricolage</a:t>
            </a:r>
            <a:r>
              <a:rPr lang="pt-BR" sz="1500" dirty="0">
                <a:highlight>
                  <a:srgbClr val="FFFF00"/>
                </a:highlight>
              </a:rPr>
              <a:t> </a:t>
            </a:r>
            <a:r>
              <a:rPr lang="pt-BR" sz="1500" dirty="0" err="1">
                <a:highlight>
                  <a:srgbClr val="FFFF00"/>
                </a:highlight>
              </a:rPr>
              <a:t>Grotesque</a:t>
            </a:r>
            <a:r>
              <a:rPr lang="pt-BR" sz="1500" dirty="0">
                <a:highlight>
                  <a:srgbClr val="FFFF00"/>
                </a:highlight>
              </a:rPr>
              <a:t>, 20, cor preta, negrito)</a:t>
            </a:r>
            <a:endParaRPr sz="2000" b="1" dirty="0">
              <a:solidFill>
                <a:srgbClr val="362C1D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1800" dirty="0">
                <a:solidFill>
                  <a:srgbClr val="DF1E26"/>
                </a:solidFill>
              </a:rPr>
              <a:t>Nome do 1º Autor</a:t>
            </a:r>
            <a:r>
              <a:rPr lang="pt-BR" sz="1800" b="1" dirty="0">
                <a:solidFill>
                  <a:srgbClr val="DF1E26"/>
                </a:solidFill>
              </a:rPr>
              <a:t> </a:t>
            </a:r>
            <a:r>
              <a:rPr lang="pt-BR" sz="1800" dirty="0">
                <a:solidFill>
                  <a:srgbClr val="362C1D"/>
                </a:solidFill>
              </a:rPr>
              <a:t>| Instituição (sigla) | </a:t>
            </a:r>
            <a:r>
              <a:rPr lang="pt-BR" sz="1800" u="sng" dirty="0">
                <a:solidFill>
                  <a:srgbClr val="362C1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e-maildo1ºautor@ufsc.br</a:t>
            </a:r>
            <a:r>
              <a:rPr lang="pt-BR" sz="1800" b="1" dirty="0">
                <a:solidFill>
                  <a:srgbClr val="362C1D"/>
                </a:solidFill>
              </a:rPr>
              <a:t>  </a:t>
            </a:r>
            <a:endParaRPr sz="1800" b="1" dirty="0">
              <a:solidFill>
                <a:srgbClr val="362C1D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1800" dirty="0">
                <a:solidFill>
                  <a:srgbClr val="362C1D"/>
                </a:solidFill>
              </a:rPr>
              <a:t>Nome do 2º Autor | Instituição (sigla) | </a:t>
            </a:r>
            <a:r>
              <a:rPr lang="pt-BR" sz="1800" u="sng" dirty="0">
                <a:solidFill>
                  <a:srgbClr val="362C1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e-maildo2ºautor@ufsc.br</a:t>
            </a:r>
            <a:r>
              <a:rPr lang="pt-BR" sz="1800" b="1" dirty="0">
                <a:solidFill>
                  <a:srgbClr val="362C1D"/>
                </a:solidFill>
              </a:rPr>
              <a:t> </a:t>
            </a:r>
            <a:endParaRPr sz="1800" b="1" dirty="0">
              <a:solidFill>
                <a:srgbClr val="362C1D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1800" dirty="0">
                <a:solidFill>
                  <a:srgbClr val="362C1D"/>
                </a:solidFill>
              </a:rPr>
              <a:t>Nome do 3º Autor | Instituição (sigla) | </a:t>
            </a:r>
            <a:r>
              <a:rPr lang="pt-BR" sz="1800" u="sng" dirty="0">
                <a:solidFill>
                  <a:srgbClr val="362C1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e-maildo3ºautor@ufsc.br</a:t>
            </a:r>
            <a:r>
              <a:rPr lang="pt-BR" sz="1800" b="1" dirty="0">
                <a:solidFill>
                  <a:srgbClr val="362C1D"/>
                </a:solidFill>
              </a:rPr>
              <a:t> </a:t>
            </a:r>
            <a:endParaRPr sz="1800" b="1" dirty="0">
              <a:solidFill>
                <a:srgbClr val="362C1D"/>
              </a:solidFill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8672175" y="5389925"/>
            <a:ext cx="24024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1500" dirty="0">
                <a:solidFill>
                  <a:srgbClr val="362C1D"/>
                </a:solidFill>
                <a:highlight>
                  <a:srgbClr val="FFFF00"/>
                </a:highlight>
              </a:rPr>
              <a:t>(Arial, 18, cor preta, apresentador destacado em </a:t>
            </a:r>
            <a:r>
              <a:rPr lang="pt-BR" sz="1500" dirty="0">
                <a:solidFill>
                  <a:srgbClr val="CC0000"/>
                </a:solidFill>
                <a:highlight>
                  <a:srgbClr val="FFFF00"/>
                </a:highlight>
              </a:rPr>
              <a:t>vermelho</a:t>
            </a:r>
            <a:r>
              <a:rPr lang="pt-BR" sz="1500" dirty="0">
                <a:highlight>
                  <a:srgbClr val="FFFF00"/>
                </a:highlight>
              </a:rPr>
              <a:t>)</a:t>
            </a:r>
            <a:endParaRPr sz="15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dirty="0">
                <a:latin typeface="Arial"/>
                <a:ea typeface="Arial"/>
                <a:cs typeface="Arial"/>
                <a:sym typeface="Arial"/>
              </a:rPr>
              <a:t>SUBTÍTULO</a:t>
            </a:r>
            <a:r>
              <a:rPr lang="pt-BR" sz="3000" dirty="0"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(Caso houver, Arial 30, cor preta, negrito, MAIÚSCULO) </a:t>
            </a:r>
            <a:endParaRPr sz="1500" dirty="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Arial"/>
                <a:ea typeface="Arial"/>
                <a:cs typeface="Arial"/>
                <a:sym typeface="Arial"/>
              </a:rPr>
              <a:t>Espaço do autor.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latin typeface="Arial"/>
                <a:ea typeface="Arial"/>
                <a:cs typeface="Arial"/>
                <a:sym typeface="Arial"/>
              </a:rPr>
              <a:t>SUBTÍTULO</a:t>
            </a:r>
            <a:r>
              <a:rPr lang="pt-BR" sz="3000"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 </a:t>
            </a:r>
            <a:r>
              <a:rPr lang="pt-BR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(Caso houver, Arial 30, cor preta, negrito, MAIÚSCULO) </a:t>
            </a:r>
            <a:endParaRPr sz="15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Arial"/>
                <a:ea typeface="Arial"/>
                <a:cs typeface="Arial"/>
                <a:sym typeface="Arial"/>
              </a:rPr>
              <a:t>Espaço do autor.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latin typeface="Arial"/>
                <a:ea typeface="Arial"/>
                <a:cs typeface="Arial"/>
                <a:sym typeface="Arial"/>
              </a:rPr>
              <a:t>SUBTÍTULO</a:t>
            </a:r>
            <a:r>
              <a:rPr lang="pt-BR" sz="3000"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 </a:t>
            </a:r>
            <a:r>
              <a:rPr lang="pt-BR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(Caso houver, Arial 30, cor preta, negrito, MAIÚSCULO) </a:t>
            </a:r>
            <a:endParaRPr sz="15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Arial"/>
                <a:ea typeface="Arial"/>
                <a:cs typeface="Arial"/>
                <a:sym typeface="Arial"/>
              </a:rPr>
              <a:t>Espaço do autor.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latin typeface="Arial"/>
                <a:ea typeface="Arial"/>
                <a:cs typeface="Arial"/>
                <a:sym typeface="Arial"/>
              </a:rPr>
              <a:t>SUBTÍTULO</a:t>
            </a:r>
            <a:r>
              <a:rPr lang="pt-BR" sz="3000"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 </a:t>
            </a:r>
            <a:r>
              <a:rPr lang="pt-BR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(Caso houver, Arial 30, cor preta, negrito, MAIÚSCULO) </a:t>
            </a:r>
            <a:endParaRPr sz="15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7"/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Arial"/>
                <a:ea typeface="Arial"/>
                <a:cs typeface="Arial"/>
                <a:sym typeface="Arial"/>
              </a:rPr>
              <a:t>Espaço do autor.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latin typeface="Arial"/>
                <a:ea typeface="Arial"/>
                <a:cs typeface="Arial"/>
                <a:sym typeface="Arial"/>
              </a:rPr>
              <a:t>SUBTÍTULO</a:t>
            </a:r>
            <a:r>
              <a:rPr lang="pt-BR" sz="3000"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 </a:t>
            </a:r>
            <a:r>
              <a:rPr lang="pt-BR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(Caso houver, Arial 30, cor preta, negrito, MAIÚSCULO) </a:t>
            </a:r>
            <a:endParaRPr sz="15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8"/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Arial"/>
                <a:ea typeface="Arial"/>
                <a:cs typeface="Arial"/>
                <a:sym typeface="Arial"/>
              </a:rPr>
              <a:t>Espaço do autor.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latin typeface="Arial"/>
                <a:ea typeface="Arial"/>
                <a:cs typeface="Arial"/>
                <a:sym typeface="Arial"/>
              </a:rPr>
              <a:t>SUBTÍTULO</a:t>
            </a:r>
            <a:r>
              <a:rPr lang="pt-BR" sz="3000"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 </a:t>
            </a:r>
            <a:r>
              <a:rPr lang="pt-BR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(Caso houver, Arial 30, cor preta, negrito, MAIÚSCULO) </a:t>
            </a:r>
            <a:endParaRPr sz="15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9"/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Arial"/>
                <a:ea typeface="Arial"/>
                <a:cs typeface="Arial"/>
                <a:sym typeface="Arial"/>
              </a:rPr>
              <a:t>Espaço do autor.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ctrTitle" idx="4294967295"/>
          </p:nvPr>
        </p:nvSpPr>
        <p:spPr>
          <a:xfrm>
            <a:off x="1814175" y="1295833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AGRADECIMENTOS</a:t>
            </a:r>
            <a:endParaRPr sz="3000" dirty="0">
              <a:latin typeface="Bricolage Grotesque ExtraBold"/>
              <a:ea typeface="Bricolage Grotesque ExtraBold"/>
              <a:cs typeface="Bricolage Grotesque ExtraBold"/>
              <a:sym typeface="Bricolage Grotesque ExtraBold"/>
            </a:endParaRPr>
          </a:p>
        </p:txBody>
      </p:sp>
      <p:sp>
        <p:nvSpPr>
          <p:cNvPr id="128" name="Google Shape;128;p20"/>
          <p:cNvSpPr txBox="1">
            <a:spLocks noGrp="1"/>
          </p:cNvSpPr>
          <p:nvPr>
            <p:ph type="ctrTitle" idx="4294967295"/>
          </p:nvPr>
        </p:nvSpPr>
        <p:spPr>
          <a:xfrm>
            <a:off x="1390950" y="1983650"/>
            <a:ext cx="94101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latin typeface="Arial"/>
                <a:ea typeface="Arial"/>
                <a:cs typeface="Arial"/>
                <a:sym typeface="Arial"/>
              </a:rPr>
              <a:t>Espaço do autor. </a:t>
            </a:r>
            <a:r>
              <a:rPr lang="pt-BR" sz="1500" dirty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(Arial, 20, cor preta)</a:t>
            </a:r>
            <a:endParaRPr sz="1500" dirty="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</Words>
  <Application>Microsoft Macintosh PowerPoint</Application>
  <PresentationFormat>Widescreen</PresentationFormat>
  <Paragraphs>21</Paragraphs>
  <Slides>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Arial</vt:lpstr>
      <vt:lpstr>Play</vt:lpstr>
      <vt:lpstr>Bricolage Grotesque ExtraBold</vt:lpstr>
      <vt:lpstr>Bricolage Grotesque</vt:lpstr>
      <vt:lpstr>Tema do Office</vt:lpstr>
      <vt:lpstr>TÍTULO DO ARTIGO/PROJETO (Bricolage Grotesque, 30, cor preta, negrito, MAIÚSCULO)</vt:lpstr>
      <vt:lpstr>SUBTÍTULO (Caso houver, Arial 30, cor preta, negrito, MAIÚSCULO) </vt:lpstr>
      <vt:lpstr>SUBTÍTULO (Caso houver, Arial 30, cor preta, negrito, MAIÚSCULO) </vt:lpstr>
      <vt:lpstr>SUBTÍTULO (Caso houver, Arial 30, cor preta, negrito, MAIÚSCULO) </vt:lpstr>
      <vt:lpstr>SUBTÍTULO (Caso houver, Arial 30, cor preta, negrito, MAIÚSCULO) </vt:lpstr>
      <vt:lpstr>SUBTÍTULO (Caso houver, Arial 30, cor preta, negrito, MAIÚSCULO) </vt:lpstr>
      <vt:lpstr>SUBTÍTULO (Caso houver, Arial 30, cor preta, negrito, MAIÚSCULO) </vt:lpstr>
      <vt:lpstr>AGRADECIMENTOS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Liane Ramos</cp:lastModifiedBy>
  <cp:revision>2</cp:revision>
  <dcterms:modified xsi:type="dcterms:W3CDTF">2025-10-16T22:53:14Z</dcterms:modified>
</cp:coreProperties>
</file>